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roxima Nova"/>
      <p:regular r:id="rId9"/>
      <p:bold r:id="rId10"/>
      <p:italic r:id="rId11"/>
      <p:boldItalic r:id="rId12"/>
    </p:embeddedFont>
    <p:embeddedFont>
      <p:font typeface="Alfa Slab One"/>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italic.fntdata"/><Relationship Id="rId10" Type="http://schemas.openxmlformats.org/officeDocument/2006/relationships/font" Target="fonts/ProximaNova-bold.fntdata"/><Relationship Id="rId13" Type="http://schemas.openxmlformats.org/officeDocument/2006/relationships/font" Target="fonts/AlfaSlabOne-regular.fntdata"/><Relationship Id="rId12"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3ec41492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3ec41492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3ec41492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3ec41492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Object_manipulation" TargetMode="External"/><Relationship Id="rId4" Type="http://schemas.openxmlformats.org/officeDocument/2006/relationships/hyperlink" Target="https://en.wikipedia.org/wiki/Toss_juggl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1479000" y="68900"/>
            <a:ext cx="6186000" cy="8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My Hobby</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Pros and Contras</a:t>
            </a:r>
            <a:endParaRPr/>
          </a:p>
        </p:txBody>
      </p:sp>
      <p:sp>
        <p:nvSpPr>
          <p:cNvPr id="63" name="Google Shape;63;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600"/>
              <a:t>Its good because:</a:t>
            </a:r>
            <a:endParaRPr sz="1600"/>
          </a:p>
          <a:p>
            <a:pPr indent="-330200" lvl="0" marL="457200" rtl="0" algn="l">
              <a:spcBef>
                <a:spcPts val="1600"/>
              </a:spcBef>
              <a:spcAft>
                <a:spcPts val="0"/>
              </a:spcAft>
              <a:buSzPts val="1600"/>
              <a:buChar char="●"/>
            </a:pPr>
            <a:r>
              <a:rPr b="1" lang="hu" sz="1600"/>
              <a:t>Improve concentration</a:t>
            </a:r>
            <a:endParaRPr b="1" sz="1600"/>
          </a:p>
          <a:p>
            <a:pPr indent="-330200" lvl="0" marL="457200" rtl="0" algn="l">
              <a:spcBef>
                <a:spcPts val="0"/>
              </a:spcBef>
              <a:spcAft>
                <a:spcPts val="0"/>
              </a:spcAft>
              <a:buSzPts val="1600"/>
              <a:buChar char="●"/>
            </a:pPr>
            <a:r>
              <a:rPr lang="hu" sz="1600"/>
              <a:t>You always can be better with trying different objects</a:t>
            </a:r>
            <a:endParaRPr sz="1600"/>
          </a:p>
          <a:p>
            <a:pPr indent="-330200" lvl="0" marL="457200" rtl="0" algn="l">
              <a:spcBef>
                <a:spcPts val="0"/>
              </a:spcBef>
              <a:spcAft>
                <a:spcPts val="0"/>
              </a:spcAft>
              <a:buSzPts val="1600"/>
              <a:buChar char="●"/>
            </a:pPr>
            <a:r>
              <a:rPr lang="hu" sz="1600"/>
              <a:t>Fun at parties :)</a:t>
            </a:r>
            <a:endParaRPr sz="1600"/>
          </a:p>
        </p:txBody>
      </p:sp>
      <p:sp>
        <p:nvSpPr>
          <p:cNvPr id="64" name="Google Shape;64;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600"/>
              <a:t>...but the bad side is:</a:t>
            </a:r>
            <a:endParaRPr sz="1600"/>
          </a:p>
          <a:p>
            <a:pPr indent="-330200" lvl="0" marL="457200" rtl="0" algn="l">
              <a:spcBef>
                <a:spcPts val="1600"/>
              </a:spcBef>
              <a:spcAft>
                <a:spcPts val="0"/>
              </a:spcAft>
              <a:buSzPts val="1600"/>
              <a:buChar char="●"/>
            </a:pPr>
            <a:r>
              <a:rPr lang="hu" sz="1600"/>
              <a:t>It can be dangerous</a:t>
            </a:r>
            <a:endParaRPr sz="1600"/>
          </a:p>
          <a:p>
            <a:pPr indent="-330200" lvl="0" marL="457200" rtl="0" algn="l">
              <a:spcBef>
                <a:spcPts val="0"/>
              </a:spcBef>
              <a:spcAft>
                <a:spcPts val="0"/>
              </a:spcAft>
              <a:buSzPts val="1600"/>
              <a:buChar char="●"/>
            </a:pPr>
            <a:r>
              <a:rPr b="1" lang="hu" sz="1600"/>
              <a:t>Need so much practice</a:t>
            </a:r>
            <a:endParaRPr b="1" sz="1600"/>
          </a:p>
          <a:p>
            <a:pPr indent="-317500" lvl="0" marL="457200" rtl="0" algn="l">
              <a:spcBef>
                <a:spcPts val="0"/>
              </a:spcBef>
              <a:spcAft>
                <a:spcPts val="0"/>
              </a:spcAft>
              <a:buSzPts val="1400"/>
              <a:buChar char="●"/>
            </a:pPr>
            <a:r>
              <a:rPr lang="hu" sz="1600"/>
              <a:t>You can’t get tired in thi</a:t>
            </a:r>
            <a:r>
              <a:rPr lang="hu"/>
              <a: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p:tgtEl>
                                          <p:spTgt spid="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Juggling</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hu" sz="1950">
                <a:solidFill>
                  <a:srgbClr val="202122"/>
                </a:solidFill>
                <a:highlight>
                  <a:srgbClr val="FFFFFF"/>
                </a:highlight>
                <a:latin typeface="Arial"/>
                <a:ea typeface="Arial"/>
                <a:cs typeface="Arial"/>
                <a:sym typeface="Arial"/>
              </a:rPr>
              <a:t>Juggling is a physical skill, performed by a juggler, involving the </a:t>
            </a:r>
            <a:r>
              <a:rPr lang="hu" sz="195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manipulation of objects</a:t>
            </a:r>
            <a:r>
              <a:rPr lang="hu" sz="1950">
                <a:solidFill>
                  <a:srgbClr val="202122"/>
                </a:solidFill>
                <a:highlight>
                  <a:srgbClr val="FFFFFF"/>
                </a:highlight>
                <a:latin typeface="Arial"/>
                <a:ea typeface="Arial"/>
                <a:cs typeface="Arial"/>
                <a:sym typeface="Arial"/>
              </a:rPr>
              <a:t> for recreation, entertainment, art or sport. The most recognizable form of juggling is </a:t>
            </a:r>
            <a:r>
              <a:rPr lang="hu" sz="1950">
                <a:solidFill>
                  <a:srgbClr val="0B0080"/>
                </a:solidFill>
                <a:highlight>
                  <a:srgbClr val="FFFFFF"/>
                </a:highlight>
                <a:uFill>
                  <a:noFill/>
                </a:uFill>
                <a:latin typeface="Arial"/>
                <a:ea typeface="Arial"/>
                <a:cs typeface="Arial"/>
                <a:sym typeface="Arial"/>
                <a:hlinkClick r:id="rId4">
                  <a:extLst>
                    <a:ext uri="{A12FA001-AC4F-418D-AE19-62706E023703}">
                      <ahyp:hlinkClr val="tx"/>
                    </a:ext>
                  </a:extLst>
                </a:hlinkClick>
              </a:rPr>
              <a:t>toss juggling</a:t>
            </a:r>
            <a:r>
              <a:rPr lang="hu" sz="1950">
                <a:solidFill>
                  <a:srgbClr val="202122"/>
                </a:solidFill>
                <a:highlight>
                  <a:srgbClr val="FFFFFF"/>
                </a:highlight>
                <a:latin typeface="Arial"/>
                <a:ea typeface="Arial"/>
                <a:cs typeface="Arial"/>
                <a:sym typeface="Arial"/>
              </a:rPr>
              <a:t>. Juggling can be the manipulation of one object or many objects at the same time, most often using one or two hands but also possible with feet. Jugglers often refer to the objects they juggle as props. </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