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2BB3D-070F-4977-8D37-5D641F2DC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1C9C49-F8F3-4D02-B987-C218E36B1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37CF7-F19F-4E1D-B901-C8B55FA37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6E4D-1613-4253-9FBC-D35BD8D8D298}" type="datetimeFigureOut">
              <a:rPr lang="en-KE" smtClean="0"/>
              <a:t>14/03/2021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A21A8-DF9C-49FE-BE49-E735B0108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0971B-69DB-428F-B0EC-928D6ED28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A6A68-91C2-4F86-98B2-2040B4522DD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511587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5DD12-FFAE-49FC-808C-D32E3550F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A95165-23CE-47F8-9A47-26F7F3F23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8FD0E-90D9-4B87-BF49-0E848FE58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6E4D-1613-4253-9FBC-D35BD8D8D298}" type="datetimeFigureOut">
              <a:rPr lang="en-KE" smtClean="0"/>
              <a:t>14/03/2021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6599D-C335-43C6-A0E5-73B5C3139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58745-0F9F-4A74-88F6-B05AA382B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A6A68-91C2-4F86-98B2-2040B4522DD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613420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D61E95-B760-4E7B-A9B5-F917E0D5E1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7D3199-09F5-4253-A8DD-C44824928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79F34-B32F-4FD1-904C-FDFF0BAC5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6E4D-1613-4253-9FBC-D35BD8D8D298}" type="datetimeFigureOut">
              <a:rPr lang="en-KE" smtClean="0"/>
              <a:t>14/03/2021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FB316-9203-4A8B-BD62-9C0A66912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CDAE3-4C15-49DC-AD8E-55BA1669B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A6A68-91C2-4F86-98B2-2040B4522DD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306046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73EA4-34E9-4020-936E-D893647B4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9E245-A624-43B5-B257-AF2143F1E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D99DD-54F5-4F9E-90BD-28BFB0BE2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6E4D-1613-4253-9FBC-D35BD8D8D298}" type="datetimeFigureOut">
              <a:rPr lang="en-KE" smtClean="0"/>
              <a:t>14/03/2021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B3DEA-8C09-456C-B21C-9DFC7EC2E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88382-382D-4AD0-B3BF-86CD95B97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A6A68-91C2-4F86-98B2-2040B4522DD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59462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A64FC-6443-409B-A55D-F8F75D977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10440-AE54-4B48-8623-D4507CF0B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76569-4D40-4F9F-81BC-995A4518D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6E4D-1613-4253-9FBC-D35BD8D8D298}" type="datetimeFigureOut">
              <a:rPr lang="en-KE" smtClean="0"/>
              <a:t>14/03/2021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1C7DE-7168-40CA-9FC0-9DCB68C2D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3CDA7-925F-4CEF-9B96-5A6C5C2C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A6A68-91C2-4F86-98B2-2040B4522DD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850607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FA94F-21A0-41FA-839F-34D489D15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CA567-E6FD-4FE8-B301-CCC4D3639A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D6F00-2376-42FA-BA57-79D696E99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5FC5F-C9F0-49E3-B6FE-49C6C28FB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6E4D-1613-4253-9FBC-D35BD8D8D298}" type="datetimeFigureOut">
              <a:rPr lang="en-KE" smtClean="0"/>
              <a:t>14/03/2021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DE0E4-A354-4DE4-BDBD-201BEF5A3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B1FB1-9FF0-4BB4-85C5-B8A140862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A6A68-91C2-4F86-98B2-2040B4522DD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65304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E4C84-2B58-406C-B98A-2AF5A5C39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74170-46DF-449D-A656-26C491BD2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496A9-B8B3-457E-B288-E2614582D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FE4CB6-5567-4A52-8EC8-E6757F9BC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F9F5B8-39C3-4F6D-B339-34FC58AAC3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86AC1C-B962-4C13-8717-7726C1E5A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6E4D-1613-4253-9FBC-D35BD8D8D298}" type="datetimeFigureOut">
              <a:rPr lang="en-KE" smtClean="0"/>
              <a:t>14/03/2021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881EB1-8CB5-43AE-B3E6-AF10F6AD7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3644C9-E43A-48A2-A73F-DC77A3CEE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A6A68-91C2-4F86-98B2-2040B4522DD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16908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89881-AF44-432A-8933-6B4EBF187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2A9AC3-0408-4029-816B-D40CE587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6E4D-1613-4253-9FBC-D35BD8D8D298}" type="datetimeFigureOut">
              <a:rPr lang="en-KE" smtClean="0"/>
              <a:t>14/03/2021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64E463-27BC-404F-9FCA-5AA9785F7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C8CAC0-CB8B-4F13-8A82-EAB12F21E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A6A68-91C2-4F86-98B2-2040B4522DD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15678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97F3E-9537-42AA-91EA-719172733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6E4D-1613-4253-9FBC-D35BD8D8D298}" type="datetimeFigureOut">
              <a:rPr lang="en-KE" smtClean="0"/>
              <a:t>14/03/2021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6A0AA8-7045-438F-B8A0-C30DE5998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081F3-70C6-44E6-8AED-A11CDE74A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A6A68-91C2-4F86-98B2-2040B4522DD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345387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B9C1D-B52D-4505-985B-A0A85B329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029A9-74AF-4979-BFB9-BD0BCB8A5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FC162-4C05-485F-9AAF-8676CB0D0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8B6C0-2437-440A-96A0-C7245722C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6E4D-1613-4253-9FBC-D35BD8D8D298}" type="datetimeFigureOut">
              <a:rPr lang="en-KE" smtClean="0"/>
              <a:t>14/03/2021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4E3B5-965F-4962-A83B-47A6FAAD2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FA469-CE28-44BB-8D08-966C1704B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A6A68-91C2-4F86-98B2-2040B4522DD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782375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286D2-FC67-4535-8049-88AB49332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1F2EA8-5165-4915-AB1C-005D745064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4BED08-F298-4779-99DB-A61CCA60A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EE46E1-798A-4B56-BC5C-C7C28BD22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6E4D-1613-4253-9FBC-D35BD8D8D298}" type="datetimeFigureOut">
              <a:rPr lang="en-KE" smtClean="0"/>
              <a:t>14/03/2021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9B034-2416-40CE-86F7-7EEC264DE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CF682-4694-4114-BAA4-BC3B8B30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A6A68-91C2-4F86-98B2-2040B4522DD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698453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322CEB-9057-4CD1-833D-01FDD969B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22D1B-44B9-4735-891D-D3B1C186F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61267-8DE8-4AF7-A691-77F192C4B4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66E4D-1613-4253-9FBC-D35BD8D8D298}" type="datetimeFigureOut">
              <a:rPr lang="en-KE" smtClean="0"/>
              <a:t>14/03/2021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369B1-3628-4934-89F3-0FB420D24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5BCD7-D45C-4482-87D7-3F3B3EA1BD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A6A68-91C2-4F86-98B2-2040B4522DD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88709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3C30DDFC-9EF3-45F6-B753-9EB3537EE6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12" t="11761" r="14582"/>
          <a:stretch/>
        </p:blipFill>
        <p:spPr>
          <a:xfrm>
            <a:off x="3547104" y="1279569"/>
            <a:ext cx="4638300" cy="34446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324ABE-1EF1-4A1A-A7B7-C10A5E43A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0" y="547096"/>
            <a:ext cx="4572000" cy="578156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TK2560 FEATURES</a:t>
            </a:r>
            <a:endParaRPr lang="en-KE" sz="3600" b="1" dirty="0">
              <a:solidFill>
                <a:schemeClr val="accent5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9133B0-A05C-4378-85C7-678FAD8B34BE}"/>
              </a:ext>
            </a:extLst>
          </p:cNvPr>
          <p:cNvSpPr txBox="1"/>
          <p:nvPr/>
        </p:nvSpPr>
        <p:spPr>
          <a:xfrm>
            <a:off x="2357716" y="1468891"/>
            <a:ext cx="3269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ndara Light" panose="020E0502030303020204" pitchFamily="34" charset="0"/>
              </a:rPr>
              <a:t>ATMega2560 MCU</a:t>
            </a:r>
            <a:endParaRPr lang="en-KE" dirty="0">
              <a:latin typeface="Candara Light" panose="020E05020303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17869-8B4C-48E7-A758-D31781245BEB}"/>
              </a:ext>
            </a:extLst>
          </p:cNvPr>
          <p:cNvSpPr txBox="1"/>
          <p:nvPr/>
        </p:nvSpPr>
        <p:spPr>
          <a:xfrm>
            <a:off x="2350471" y="2402492"/>
            <a:ext cx="30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ndara Light" panose="020E0502030303020204" pitchFamily="34" charset="0"/>
              </a:rPr>
              <a:t>8 LEDs Array</a:t>
            </a:r>
            <a:endParaRPr lang="en-KE" dirty="0">
              <a:latin typeface="Candara Light" panose="020E05020303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462E1E-9584-4138-9A94-DBA4215E50DE}"/>
              </a:ext>
            </a:extLst>
          </p:cNvPr>
          <p:cNvSpPr txBox="1"/>
          <p:nvPr/>
        </p:nvSpPr>
        <p:spPr>
          <a:xfrm>
            <a:off x="6194611" y="3371428"/>
            <a:ext cx="2693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ndara Light" panose="020E0502030303020204" pitchFamily="34" charset="0"/>
              </a:rPr>
              <a:t>Onboard ISP (USBTiny)</a:t>
            </a:r>
            <a:endParaRPr lang="en-KE" dirty="0">
              <a:latin typeface="Candara Light" panose="020E0502030303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634871-0831-4672-ABC2-0177BABBCC2E}"/>
              </a:ext>
            </a:extLst>
          </p:cNvPr>
          <p:cNvSpPr txBox="1"/>
          <p:nvPr/>
        </p:nvSpPr>
        <p:spPr>
          <a:xfrm>
            <a:off x="2355328" y="2114711"/>
            <a:ext cx="326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ndara Light" panose="020E0502030303020204" pitchFamily="34" charset="0"/>
              </a:rPr>
              <a:t>1 Digit Seven Segment</a:t>
            </a:r>
            <a:endParaRPr lang="en-KE" dirty="0">
              <a:latin typeface="Candara Light" panose="020E05020303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21BA19-CF44-4FF4-89F4-5E5332CFBCA7}"/>
              </a:ext>
            </a:extLst>
          </p:cNvPr>
          <p:cNvSpPr txBox="1"/>
          <p:nvPr/>
        </p:nvSpPr>
        <p:spPr>
          <a:xfrm>
            <a:off x="2345929" y="2678980"/>
            <a:ext cx="3039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ndara Light" panose="020E0502030303020204" pitchFamily="34" charset="0"/>
              </a:rPr>
              <a:t>Buzzer</a:t>
            </a:r>
            <a:endParaRPr lang="en-KE" dirty="0">
              <a:latin typeface="Candara Light" panose="020E0502030303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90DB55-C91C-4790-B013-E384953586AC}"/>
              </a:ext>
            </a:extLst>
          </p:cNvPr>
          <p:cNvSpPr txBox="1"/>
          <p:nvPr/>
        </p:nvSpPr>
        <p:spPr>
          <a:xfrm>
            <a:off x="6194611" y="1747159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ndara Light" panose="020E0502030303020204" pitchFamily="34" charset="0"/>
              </a:rPr>
              <a:t>EEPROM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4393B1-9FBD-48B7-AA30-8CA02200D748}"/>
              </a:ext>
            </a:extLst>
          </p:cNvPr>
          <p:cNvSpPr txBox="1"/>
          <p:nvPr/>
        </p:nvSpPr>
        <p:spPr>
          <a:xfrm>
            <a:off x="2345929" y="2967122"/>
            <a:ext cx="3269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ndara Light" panose="020E0502030303020204" pitchFamily="34" charset="0"/>
              </a:rPr>
              <a:t>Opto-coupled Solenoid relay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D65227-E9D8-427D-9CC6-FE0C028B4F9C}"/>
              </a:ext>
            </a:extLst>
          </p:cNvPr>
          <p:cNvSpPr txBox="1"/>
          <p:nvPr/>
        </p:nvSpPr>
        <p:spPr>
          <a:xfrm>
            <a:off x="2345929" y="3255264"/>
            <a:ext cx="2837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ndara Light" panose="020E0502030303020204" pitchFamily="34" charset="0"/>
              </a:rPr>
              <a:t>4x3 Keypad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F6B4D6-CEAD-4B4E-AC9E-C2302CF6B1AB}"/>
              </a:ext>
            </a:extLst>
          </p:cNvPr>
          <p:cNvSpPr txBox="1"/>
          <p:nvPr/>
        </p:nvSpPr>
        <p:spPr>
          <a:xfrm>
            <a:off x="2345929" y="3533283"/>
            <a:ext cx="282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ndara Light" panose="020E0502030303020204" pitchFamily="34" charset="0"/>
              </a:rPr>
              <a:t>3 User Buttons</a:t>
            </a:r>
            <a:endParaRPr lang="en-KE" dirty="0">
              <a:latin typeface="Candara Light" panose="020E0502030303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093DFD-118D-4052-A19E-2C56B89BD1A4}"/>
              </a:ext>
            </a:extLst>
          </p:cNvPr>
          <p:cNvSpPr txBox="1"/>
          <p:nvPr/>
        </p:nvSpPr>
        <p:spPr>
          <a:xfrm>
            <a:off x="6194611" y="3051950"/>
            <a:ext cx="2552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ndara Light" panose="020E0502030303020204" pitchFamily="34" charset="0"/>
              </a:rPr>
              <a:t>Motor Driver (L298N)</a:t>
            </a:r>
            <a:endParaRPr lang="en-KE" dirty="0">
              <a:latin typeface="Candara Light" panose="020E0502030303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5547B9-F395-4832-835F-05663070A8F9}"/>
              </a:ext>
            </a:extLst>
          </p:cNvPr>
          <p:cNvSpPr txBox="1"/>
          <p:nvPr/>
        </p:nvSpPr>
        <p:spPr>
          <a:xfrm>
            <a:off x="6194611" y="2713396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ndara Light" panose="020E0502030303020204" pitchFamily="34" charset="0"/>
              </a:rPr>
              <a:t>Micro SD Card Slot</a:t>
            </a:r>
            <a:endParaRPr lang="en-KE" dirty="0">
              <a:latin typeface="Candara Light" panose="020E0502030303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9B7864-E010-4A5D-ABED-853E6D4CC751}"/>
              </a:ext>
            </a:extLst>
          </p:cNvPr>
          <p:cNvSpPr txBox="1"/>
          <p:nvPr/>
        </p:nvSpPr>
        <p:spPr>
          <a:xfrm>
            <a:off x="6196901" y="2393918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ndara Light" panose="020E0502030303020204" pitchFamily="34" charset="0"/>
              </a:rPr>
              <a:t>GSM (SIM800L)</a:t>
            </a:r>
            <a:endParaRPr lang="en-KE" dirty="0">
              <a:latin typeface="Candara Light" panose="020E0502030303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F4B9D9-74E7-490F-9B4F-FD209CC3DCE9}"/>
              </a:ext>
            </a:extLst>
          </p:cNvPr>
          <p:cNvSpPr txBox="1"/>
          <p:nvPr/>
        </p:nvSpPr>
        <p:spPr>
          <a:xfrm>
            <a:off x="6194611" y="2074440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ndara Light" panose="020E0502030303020204" pitchFamily="34" charset="0"/>
              </a:rPr>
              <a:t>WIFI (ESP8166)</a:t>
            </a:r>
            <a:endParaRPr lang="en-KE" dirty="0">
              <a:latin typeface="Candara Light" panose="020E0502030303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D8A35F-53B5-4E8B-9563-A74C94EEEC7A}"/>
              </a:ext>
            </a:extLst>
          </p:cNvPr>
          <p:cNvSpPr txBox="1"/>
          <p:nvPr/>
        </p:nvSpPr>
        <p:spPr>
          <a:xfrm>
            <a:off x="6194611" y="1444934"/>
            <a:ext cx="4769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ndara Light" panose="020E0502030303020204" pitchFamily="34" charset="0"/>
              </a:rPr>
              <a:t>Realtime Clock (DS3231) with backup battery</a:t>
            </a:r>
            <a:endParaRPr lang="en-KE" dirty="0">
              <a:latin typeface="Candara Light" panose="020E0502030303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93E3D6-196E-40EA-BCDA-DCF06F2FEC8A}"/>
              </a:ext>
            </a:extLst>
          </p:cNvPr>
          <p:cNvSpPr txBox="1"/>
          <p:nvPr/>
        </p:nvSpPr>
        <p:spPr>
          <a:xfrm>
            <a:off x="2357716" y="1779923"/>
            <a:ext cx="3283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ndara Light" panose="020E0502030303020204" pitchFamily="34" charset="0"/>
              </a:rPr>
              <a:t>16x2 LCD Display</a:t>
            </a:r>
            <a:endParaRPr lang="en-KE" dirty="0">
              <a:latin typeface="Candara Light" panose="020E0502030303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8C2895-F37A-4BA5-A2A5-5658B856EC33}"/>
              </a:ext>
            </a:extLst>
          </p:cNvPr>
          <p:cNvSpPr txBox="1"/>
          <p:nvPr/>
        </p:nvSpPr>
        <p:spPr>
          <a:xfrm>
            <a:off x="6194611" y="3637163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ndara Light" panose="020E0502030303020204" pitchFamily="34" charset="0"/>
              </a:rPr>
              <a:t>24 GPIOs</a:t>
            </a:r>
            <a:endParaRPr lang="en-KE" dirty="0">
              <a:latin typeface="Candara Light" panose="020E0502030303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CC6D3E-A920-4018-9D61-4DDDEE032464}"/>
              </a:ext>
            </a:extLst>
          </p:cNvPr>
          <p:cNvSpPr txBox="1"/>
          <p:nvPr/>
        </p:nvSpPr>
        <p:spPr>
          <a:xfrm>
            <a:off x="2345928" y="3831548"/>
            <a:ext cx="282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ndara Light" panose="020E0502030303020204" pitchFamily="34" charset="0"/>
              </a:rPr>
              <a:t>DHT11 Temp. sensor</a:t>
            </a:r>
            <a:endParaRPr lang="en-KE" dirty="0">
              <a:latin typeface="Candara Light" panose="020E050203030302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7ECFCC-B96B-46A4-AC31-CAFA4F3CFCED}"/>
              </a:ext>
            </a:extLst>
          </p:cNvPr>
          <p:cNvCxnSpPr>
            <a:cxnSpLocks/>
          </p:cNvCxnSpPr>
          <p:nvPr/>
        </p:nvCxnSpPr>
        <p:spPr>
          <a:xfrm>
            <a:off x="2459450" y="1223864"/>
            <a:ext cx="83699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C9F2899E-BC98-48CD-9E6A-8425A6C867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847" b="27288"/>
          <a:stretch/>
        </p:blipFill>
        <p:spPr>
          <a:xfrm>
            <a:off x="3674362" y="4765021"/>
            <a:ext cx="3796021" cy="90662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3FC55B4-C1D2-47DD-B37D-09EA84EB4284}"/>
              </a:ext>
            </a:extLst>
          </p:cNvPr>
          <p:cNvSpPr txBox="1"/>
          <p:nvPr/>
        </p:nvSpPr>
        <p:spPr>
          <a:xfrm>
            <a:off x="6194610" y="3875572"/>
            <a:ext cx="289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ndara Light" panose="020E0502030303020204" pitchFamily="34" charset="0"/>
              </a:rPr>
              <a:t>Analog in; Potentiometer</a:t>
            </a:r>
            <a:endParaRPr lang="en-KE" dirty="0">
              <a:latin typeface="Candara Light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71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3C30DDFC-9EF3-45F6-B753-9EB3537EE6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12" t="11761" r="14582"/>
          <a:stretch/>
        </p:blipFill>
        <p:spPr>
          <a:xfrm>
            <a:off x="3547104" y="1279570"/>
            <a:ext cx="4105697" cy="30491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324ABE-1EF1-4A1A-A7B7-C10A5E43A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0" y="547096"/>
            <a:ext cx="4572000" cy="578156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TK2560 FEATURES</a:t>
            </a:r>
            <a:endParaRPr lang="en-KE" sz="3600" b="1" dirty="0">
              <a:solidFill>
                <a:schemeClr val="accent5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9133B0-A05C-4378-85C7-678FAD8B34BE}"/>
              </a:ext>
            </a:extLst>
          </p:cNvPr>
          <p:cNvSpPr txBox="1"/>
          <p:nvPr/>
        </p:nvSpPr>
        <p:spPr>
          <a:xfrm>
            <a:off x="1541927" y="1514173"/>
            <a:ext cx="3269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ndara Light" panose="020E0502030303020204" pitchFamily="34" charset="0"/>
              </a:rPr>
              <a:t>ATMega2560 MCU</a:t>
            </a:r>
            <a:endParaRPr lang="en-KE" dirty="0">
              <a:latin typeface="Candara Light" panose="020E05020303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17869-8B4C-48E7-A758-D31781245BEB}"/>
              </a:ext>
            </a:extLst>
          </p:cNvPr>
          <p:cNvSpPr txBox="1"/>
          <p:nvPr/>
        </p:nvSpPr>
        <p:spPr>
          <a:xfrm>
            <a:off x="1534682" y="2447774"/>
            <a:ext cx="30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ndara Light" panose="020E0502030303020204" pitchFamily="34" charset="0"/>
              </a:rPr>
              <a:t>8 LEDs Array</a:t>
            </a:r>
            <a:endParaRPr lang="en-KE" dirty="0">
              <a:latin typeface="Candara Light" panose="020E05020303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462E1E-9584-4138-9A94-DBA4215E50DE}"/>
              </a:ext>
            </a:extLst>
          </p:cNvPr>
          <p:cNvSpPr txBox="1"/>
          <p:nvPr/>
        </p:nvSpPr>
        <p:spPr>
          <a:xfrm>
            <a:off x="7518394" y="3372686"/>
            <a:ext cx="2693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ndara Light" panose="020E0502030303020204" pitchFamily="34" charset="0"/>
              </a:rPr>
              <a:t>Onboard ISP (USBTiny)</a:t>
            </a:r>
            <a:endParaRPr lang="en-KE" dirty="0">
              <a:latin typeface="Candara Light" panose="020E0502030303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634871-0831-4672-ABC2-0177BABBCC2E}"/>
              </a:ext>
            </a:extLst>
          </p:cNvPr>
          <p:cNvSpPr txBox="1"/>
          <p:nvPr/>
        </p:nvSpPr>
        <p:spPr>
          <a:xfrm>
            <a:off x="1539539" y="2159993"/>
            <a:ext cx="326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ndara Light" panose="020E0502030303020204" pitchFamily="34" charset="0"/>
              </a:rPr>
              <a:t>1 Digit Seven Segment</a:t>
            </a:r>
            <a:endParaRPr lang="en-KE" dirty="0">
              <a:latin typeface="Candara Light" panose="020E05020303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21BA19-CF44-4FF4-89F4-5E5332CFBCA7}"/>
              </a:ext>
            </a:extLst>
          </p:cNvPr>
          <p:cNvSpPr txBox="1"/>
          <p:nvPr/>
        </p:nvSpPr>
        <p:spPr>
          <a:xfrm>
            <a:off x="1530140" y="2724262"/>
            <a:ext cx="3039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ndara Light" panose="020E0502030303020204" pitchFamily="34" charset="0"/>
              </a:rPr>
              <a:t>Buzzer</a:t>
            </a:r>
            <a:endParaRPr lang="en-KE" dirty="0">
              <a:latin typeface="Candara Light" panose="020E0502030303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90DB55-C91C-4790-B013-E384953586AC}"/>
              </a:ext>
            </a:extLst>
          </p:cNvPr>
          <p:cNvSpPr txBox="1"/>
          <p:nvPr/>
        </p:nvSpPr>
        <p:spPr>
          <a:xfrm>
            <a:off x="7518394" y="1748417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ndara Light" panose="020E0502030303020204" pitchFamily="34" charset="0"/>
              </a:rPr>
              <a:t>EEPROM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4393B1-9FBD-48B7-AA30-8CA02200D748}"/>
              </a:ext>
            </a:extLst>
          </p:cNvPr>
          <p:cNvSpPr txBox="1"/>
          <p:nvPr/>
        </p:nvSpPr>
        <p:spPr>
          <a:xfrm>
            <a:off x="1530140" y="3012404"/>
            <a:ext cx="3269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ndara Light" panose="020E0502030303020204" pitchFamily="34" charset="0"/>
              </a:rPr>
              <a:t>Opto-coupled Solenoid relay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D65227-E9D8-427D-9CC6-FE0C028B4F9C}"/>
              </a:ext>
            </a:extLst>
          </p:cNvPr>
          <p:cNvSpPr txBox="1"/>
          <p:nvPr/>
        </p:nvSpPr>
        <p:spPr>
          <a:xfrm>
            <a:off x="1530140" y="3300546"/>
            <a:ext cx="2837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ndara Light" panose="020E0502030303020204" pitchFamily="34" charset="0"/>
              </a:rPr>
              <a:t>4x3 Keypad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F6B4D6-CEAD-4B4E-AC9E-C2302CF6B1AB}"/>
              </a:ext>
            </a:extLst>
          </p:cNvPr>
          <p:cNvSpPr txBox="1"/>
          <p:nvPr/>
        </p:nvSpPr>
        <p:spPr>
          <a:xfrm>
            <a:off x="1530140" y="3578565"/>
            <a:ext cx="282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ndara Light" panose="020E0502030303020204" pitchFamily="34" charset="0"/>
              </a:rPr>
              <a:t>3 User Buttons</a:t>
            </a:r>
            <a:endParaRPr lang="en-KE" dirty="0">
              <a:latin typeface="Candara Light" panose="020E0502030303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093DFD-118D-4052-A19E-2C56B89BD1A4}"/>
              </a:ext>
            </a:extLst>
          </p:cNvPr>
          <p:cNvSpPr txBox="1"/>
          <p:nvPr/>
        </p:nvSpPr>
        <p:spPr>
          <a:xfrm>
            <a:off x="7518394" y="3053208"/>
            <a:ext cx="2552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ndara Light" panose="020E0502030303020204" pitchFamily="34" charset="0"/>
              </a:rPr>
              <a:t>Motor Driver (L298N)</a:t>
            </a:r>
            <a:endParaRPr lang="en-KE" dirty="0">
              <a:latin typeface="Candara Light" panose="020E0502030303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5547B9-F395-4832-835F-05663070A8F9}"/>
              </a:ext>
            </a:extLst>
          </p:cNvPr>
          <p:cNvSpPr txBox="1"/>
          <p:nvPr/>
        </p:nvSpPr>
        <p:spPr>
          <a:xfrm>
            <a:off x="7518394" y="2714654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ndara Light" panose="020E0502030303020204" pitchFamily="34" charset="0"/>
              </a:rPr>
              <a:t>Micro SD Card Slot</a:t>
            </a:r>
            <a:endParaRPr lang="en-KE" dirty="0">
              <a:latin typeface="Candara Light" panose="020E0502030303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9B7864-E010-4A5D-ABED-853E6D4CC751}"/>
              </a:ext>
            </a:extLst>
          </p:cNvPr>
          <p:cNvSpPr txBox="1"/>
          <p:nvPr/>
        </p:nvSpPr>
        <p:spPr>
          <a:xfrm>
            <a:off x="7520684" y="2395176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ndara Light" panose="020E0502030303020204" pitchFamily="34" charset="0"/>
              </a:rPr>
              <a:t>GSM (SIM800L)</a:t>
            </a:r>
            <a:endParaRPr lang="en-KE" dirty="0">
              <a:latin typeface="Candara Light" panose="020E0502030303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F4B9D9-74E7-490F-9B4F-FD209CC3DCE9}"/>
              </a:ext>
            </a:extLst>
          </p:cNvPr>
          <p:cNvSpPr txBox="1"/>
          <p:nvPr/>
        </p:nvSpPr>
        <p:spPr>
          <a:xfrm>
            <a:off x="7518394" y="2075698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ndara Light" panose="020E0502030303020204" pitchFamily="34" charset="0"/>
              </a:rPr>
              <a:t>WIFI (ESP8166)</a:t>
            </a:r>
            <a:endParaRPr lang="en-KE" dirty="0">
              <a:latin typeface="Candara Light" panose="020E0502030303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D8A35F-53B5-4E8B-9563-A74C94EEEC7A}"/>
              </a:ext>
            </a:extLst>
          </p:cNvPr>
          <p:cNvSpPr txBox="1"/>
          <p:nvPr/>
        </p:nvSpPr>
        <p:spPr>
          <a:xfrm>
            <a:off x="7518394" y="1446192"/>
            <a:ext cx="4769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ndara Light" panose="020E0502030303020204" pitchFamily="34" charset="0"/>
              </a:rPr>
              <a:t>Realtime Clock (DS3231) with backup battery</a:t>
            </a:r>
            <a:endParaRPr lang="en-KE" dirty="0">
              <a:latin typeface="Candara Light" panose="020E0502030303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93E3D6-196E-40EA-BCDA-DCF06F2FEC8A}"/>
              </a:ext>
            </a:extLst>
          </p:cNvPr>
          <p:cNvSpPr txBox="1"/>
          <p:nvPr/>
        </p:nvSpPr>
        <p:spPr>
          <a:xfrm>
            <a:off x="1541927" y="1825205"/>
            <a:ext cx="3283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ndara Light" panose="020E0502030303020204" pitchFamily="34" charset="0"/>
              </a:rPr>
              <a:t>16x2 LCD Display</a:t>
            </a:r>
            <a:endParaRPr lang="en-KE" dirty="0">
              <a:latin typeface="Candara Light" panose="020E0502030303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8C2895-F37A-4BA5-A2A5-5658B856EC33}"/>
              </a:ext>
            </a:extLst>
          </p:cNvPr>
          <p:cNvSpPr txBox="1"/>
          <p:nvPr/>
        </p:nvSpPr>
        <p:spPr>
          <a:xfrm>
            <a:off x="7518394" y="3638421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ndara Light" panose="020E0502030303020204" pitchFamily="34" charset="0"/>
              </a:rPr>
              <a:t>24 GPIOs</a:t>
            </a:r>
            <a:endParaRPr lang="en-KE" dirty="0">
              <a:latin typeface="Candara Light" panose="020E0502030303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CC6D3E-A920-4018-9D61-4DDDEE032464}"/>
              </a:ext>
            </a:extLst>
          </p:cNvPr>
          <p:cNvSpPr txBox="1"/>
          <p:nvPr/>
        </p:nvSpPr>
        <p:spPr>
          <a:xfrm>
            <a:off x="1530139" y="3876830"/>
            <a:ext cx="282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ndara Light" panose="020E0502030303020204" pitchFamily="34" charset="0"/>
              </a:rPr>
              <a:t>DHT11 Temp. sensor</a:t>
            </a:r>
            <a:endParaRPr lang="en-KE" dirty="0">
              <a:latin typeface="Candara Light" panose="020E050203030302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7ECFCC-B96B-46A4-AC31-CAFA4F3CFCED}"/>
              </a:ext>
            </a:extLst>
          </p:cNvPr>
          <p:cNvCxnSpPr>
            <a:cxnSpLocks/>
          </p:cNvCxnSpPr>
          <p:nvPr/>
        </p:nvCxnSpPr>
        <p:spPr>
          <a:xfrm>
            <a:off x="2459450" y="1223864"/>
            <a:ext cx="83699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3FC55B4-C1D2-47DD-B37D-09EA84EB4284}"/>
              </a:ext>
            </a:extLst>
          </p:cNvPr>
          <p:cNvSpPr txBox="1"/>
          <p:nvPr/>
        </p:nvSpPr>
        <p:spPr>
          <a:xfrm>
            <a:off x="7518393" y="3876830"/>
            <a:ext cx="289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ndara Light" panose="020E0502030303020204" pitchFamily="34" charset="0"/>
              </a:rPr>
              <a:t>Analog in; Potentiometer</a:t>
            </a:r>
            <a:endParaRPr lang="en-KE" dirty="0">
              <a:latin typeface="Candara Light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93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7E208E3-BFC7-45C4-96B8-2BAFC5FC76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47" t="10797" r="13519"/>
          <a:stretch/>
        </p:blipFill>
        <p:spPr>
          <a:xfrm>
            <a:off x="2871988" y="1107751"/>
            <a:ext cx="5933191" cy="4404407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133B4CF1-B533-4DFC-99E8-8DC0A3E48931}"/>
              </a:ext>
            </a:extLst>
          </p:cNvPr>
          <p:cNvCxnSpPr>
            <a:cxnSpLocks/>
          </p:cNvCxnSpPr>
          <p:nvPr/>
        </p:nvCxnSpPr>
        <p:spPr>
          <a:xfrm>
            <a:off x="3820129" y="2130868"/>
            <a:ext cx="1125023" cy="279042"/>
          </a:xfrm>
          <a:prstGeom prst="bentConnector3">
            <a:avLst>
              <a:gd name="adj1" fmla="val 99106"/>
            </a:avLst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D55BAEC-C931-471E-B4FA-0F973F7CD99E}"/>
              </a:ext>
            </a:extLst>
          </p:cNvPr>
          <p:cNvCxnSpPr>
            <a:cxnSpLocks/>
          </p:cNvCxnSpPr>
          <p:nvPr/>
        </p:nvCxnSpPr>
        <p:spPr>
          <a:xfrm>
            <a:off x="3054350" y="2692042"/>
            <a:ext cx="1125023" cy="279042"/>
          </a:xfrm>
          <a:prstGeom prst="bentConnector3">
            <a:avLst>
              <a:gd name="adj1" fmla="val 99106"/>
            </a:avLst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A1034A0-4273-4600-8231-9A34ACD5FAB5}"/>
              </a:ext>
            </a:extLst>
          </p:cNvPr>
          <p:cNvCxnSpPr>
            <a:cxnSpLocks/>
          </p:cNvCxnSpPr>
          <p:nvPr/>
        </p:nvCxnSpPr>
        <p:spPr>
          <a:xfrm>
            <a:off x="5126990" y="1039737"/>
            <a:ext cx="1125023" cy="279042"/>
          </a:xfrm>
          <a:prstGeom prst="bentConnector3">
            <a:avLst>
              <a:gd name="adj1" fmla="val 99106"/>
            </a:avLst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FAD2A27-8EE3-4BA5-8C82-2A3319AD8AC7}"/>
              </a:ext>
            </a:extLst>
          </p:cNvPr>
          <p:cNvCxnSpPr>
            <a:cxnSpLocks/>
          </p:cNvCxnSpPr>
          <p:nvPr/>
        </p:nvCxnSpPr>
        <p:spPr>
          <a:xfrm>
            <a:off x="4759861" y="1587321"/>
            <a:ext cx="1125023" cy="762000"/>
          </a:xfrm>
          <a:prstGeom prst="bentConnector3">
            <a:avLst>
              <a:gd name="adj1" fmla="val 98541"/>
            </a:avLst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5DDCEF8-2037-45D2-83FC-BFBDF47386A5}"/>
              </a:ext>
            </a:extLst>
          </p:cNvPr>
          <p:cNvCxnSpPr>
            <a:cxnSpLocks/>
          </p:cNvCxnSpPr>
          <p:nvPr/>
        </p:nvCxnSpPr>
        <p:spPr>
          <a:xfrm>
            <a:off x="4105910" y="1845363"/>
            <a:ext cx="1530251" cy="669058"/>
          </a:xfrm>
          <a:prstGeom prst="bentConnector3">
            <a:avLst>
              <a:gd name="adj1" fmla="val 100875"/>
            </a:avLst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F619B5F-DB89-44E2-A3BE-522D1C13D0E0}"/>
              </a:ext>
            </a:extLst>
          </p:cNvPr>
          <p:cNvCxnSpPr>
            <a:cxnSpLocks/>
          </p:cNvCxnSpPr>
          <p:nvPr/>
        </p:nvCxnSpPr>
        <p:spPr>
          <a:xfrm rot="10800000">
            <a:off x="5289239" y="4465410"/>
            <a:ext cx="1472312" cy="1410057"/>
          </a:xfrm>
          <a:prstGeom prst="bentConnector3">
            <a:avLst>
              <a:gd name="adj1" fmla="val 99168"/>
            </a:avLst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666CD34-1682-469D-87C3-D266AB8CABA1}"/>
              </a:ext>
            </a:extLst>
          </p:cNvPr>
          <p:cNvCxnSpPr>
            <a:cxnSpLocks/>
          </p:cNvCxnSpPr>
          <p:nvPr/>
        </p:nvCxnSpPr>
        <p:spPr>
          <a:xfrm rot="10800000">
            <a:off x="6585972" y="4206878"/>
            <a:ext cx="2169354" cy="660575"/>
          </a:xfrm>
          <a:prstGeom prst="bentConnector3">
            <a:avLst>
              <a:gd name="adj1" fmla="val 99615"/>
            </a:avLst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80E2D4B6-408D-4CF1-8C13-FF2CAB85DB6C}"/>
              </a:ext>
            </a:extLst>
          </p:cNvPr>
          <p:cNvCxnSpPr>
            <a:cxnSpLocks/>
          </p:cNvCxnSpPr>
          <p:nvPr/>
        </p:nvCxnSpPr>
        <p:spPr>
          <a:xfrm rot="10800000">
            <a:off x="6953101" y="3953513"/>
            <a:ext cx="1435097" cy="366491"/>
          </a:xfrm>
          <a:prstGeom prst="bentConnector3">
            <a:avLst>
              <a:gd name="adj1" fmla="val 99779"/>
            </a:avLst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ED0A4A8-1ACA-4BE6-B478-EACDE77EE4CC}"/>
              </a:ext>
            </a:extLst>
          </p:cNvPr>
          <p:cNvCxnSpPr>
            <a:cxnSpLocks/>
          </p:cNvCxnSpPr>
          <p:nvPr/>
        </p:nvCxnSpPr>
        <p:spPr>
          <a:xfrm flipH="1">
            <a:off x="7442688" y="3674379"/>
            <a:ext cx="1127123" cy="0"/>
          </a:xfrm>
          <a:prstGeom prst="straightConnector1">
            <a:avLst/>
          </a:prstGeom>
          <a:ln w="1905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3622A748-11C9-40AF-AF96-768B3F1FDEC5}"/>
              </a:ext>
            </a:extLst>
          </p:cNvPr>
          <p:cNvCxnSpPr>
            <a:cxnSpLocks/>
          </p:cNvCxnSpPr>
          <p:nvPr/>
        </p:nvCxnSpPr>
        <p:spPr>
          <a:xfrm flipV="1">
            <a:off x="2657200" y="4030633"/>
            <a:ext cx="1258811" cy="289371"/>
          </a:xfrm>
          <a:prstGeom prst="bentConnector3">
            <a:avLst>
              <a:gd name="adj1" fmla="val 99183"/>
            </a:avLst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7454C1FF-B2B7-46FB-8CFE-F1FF776F83B7}"/>
              </a:ext>
            </a:extLst>
          </p:cNvPr>
          <p:cNvCxnSpPr>
            <a:cxnSpLocks/>
          </p:cNvCxnSpPr>
          <p:nvPr/>
        </p:nvCxnSpPr>
        <p:spPr>
          <a:xfrm flipV="1">
            <a:off x="3470169" y="4722768"/>
            <a:ext cx="1258811" cy="289371"/>
          </a:xfrm>
          <a:prstGeom prst="bentConnector3">
            <a:avLst>
              <a:gd name="adj1" fmla="val 99183"/>
            </a:avLst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A6D1EDD9-1C42-4EA3-83FE-3F9A8544ED49}"/>
              </a:ext>
            </a:extLst>
          </p:cNvPr>
          <p:cNvCxnSpPr>
            <a:cxnSpLocks/>
          </p:cNvCxnSpPr>
          <p:nvPr/>
        </p:nvCxnSpPr>
        <p:spPr>
          <a:xfrm rot="10800000" flipV="1">
            <a:off x="6953100" y="1288871"/>
            <a:ext cx="1380738" cy="279042"/>
          </a:xfrm>
          <a:prstGeom prst="bentConnector3">
            <a:avLst>
              <a:gd name="adj1" fmla="val 98749"/>
            </a:avLst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14710235-A488-45F4-9D4E-9027EC403664}"/>
              </a:ext>
            </a:extLst>
          </p:cNvPr>
          <p:cNvCxnSpPr>
            <a:cxnSpLocks/>
          </p:cNvCxnSpPr>
          <p:nvPr/>
        </p:nvCxnSpPr>
        <p:spPr>
          <a:xfrm rot="10800000" flipV="1">
            <a:off x="7670649" y="1845363"/>
            <a:ext cx="1380738" cy="279042"/>
          </a:xfrm>
          <a:prstGeom prst="bentConnector3">
            <a:avLst>
              <a:gd name="adj1" fmla="val 98749"/>
            </a:avLst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20E8CED-923B-4DEB-8222-C5CDDBE0C93A}"/>
              </a:ext>
            </a:extLst>
          </p:cNvPr>
          <p:cNvCxnSpPr>
            <a:cxnSpLocks/>
          </p:cNvCxnSpPr>
          <p:nvPr/>
        </p:nvCxnSpPr>
        <p:spPr>
          <a:xfrm flipH="1">
            <a:off x="8162507" y="2514421"/>
            <a:ext cx="1127123" cy="0"/>
          </a:xfrm>
          <a:prstGeom prst="straightConnector1">
            <a:avLst/>
          </a:prstGeom>
          <a:ln w="1905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185BACC-DCCA-4D37-AA59-E87E865BD509}"/>
              </a:ext>
            </a:extLst>
          </p:cNvPr>
          <p:cNvCxnSpPr>
            <a:cxnSpLocks/>
          </p:cNvCxnSpPr>
          <p:nvPr/>
        </p:nvCxnSpPr>
        <p:spPr>
          <a:xfrm flipH="1" flipV="1">
            <a:off x="6316303" y="3136545"/>
            <a:ext cx="2708692" cy="25221"/>
          </a:xfrm>
          <a:prstGeom prst="straightConnector1">
            <a:avLst/>
          </a:prstGeom>
          <a:ln w="1905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B61CE2D-88C6-422C-B052-DF9FC121E553}"/>
              </a:ext>
            </a:extLst>
          </p:cNvPr>
          <p:cNvSpPr txBox="1"/>
          <p:nvPr/>
        </p:nvSpPr>
        <p:spPr>
          <a:xfrm>
            <a:off x="9051387" y="2977100"/>
            <a:ext cx="3269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ndara Light" panose="020E0502030303020204" pitchFamily="34" charset="0"/>
              </a:rPr>
              <a:t>ATMega2560 MCU</a:t>
            </a:r>
            <a:endParaRPr lang="en-KE" dirty="0">
              <a:latin typeface="Candara Light" panose="020E0502030303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6482A95-77FA-42BB-91CE-8D9293316658}"/>
              </a:ext>
            </a:extLst>
          </p:cNvPr>
          <p:cNvSpPr txBox="1"/>
          <p:nvPr/>
        </p:nvSpPr>
        <p:spPr>
          <a:xfrm>
            <a:off x="1885205" y="2345585"/>
            <a:ext cx="1783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ndara Light" panose="020E0502030303020204" pitchFamily="34" charset="0"/>
              </a:rPr>
              <a:t>16x2 LCD Display</a:t>
            </a:r>
            <a:endParaRPr lang="en-KE" dirty="0">
              <a:latin typeface="Candara Light" panose="020E0502030303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B1C573D-2114-46A4-93DC-0E669EAFD286}"/>
              </a:ext>
            </a:extLst>
          </p:cNvPr>
          <p:cNvSpPr txBox="1"/>
          <p:nvPr/>
        </p:nvSpPr>
        <p:spPr>
          <a:xfrm>
            <a:off x="8569811" y="3488436"/>
            <a:ext cx="2483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ndara Light" panose="020E0502030303020204" pitchFamily="34" charset="0"/>
              </a:rPr>
              <a:t>1 Digit Seven Segment</a:t>
            </a:r>
            <a:endParaRPr lang="en-KE" dirty="0">
              <a:latin typeface="Candara Light" panose="020E0502030303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2DBC0B6-0AB6-4757-B554-C1E8970AFB6C}"/>
              </a:ext>
            </a:extLst>
          </p:cNvPr>
          <p:cNvSpPr txBox="1"/>
          <p:nvPr/>
        </p:nvSpPr>
        <p:spPr>
          <a:xfrm>
            <a:off x="2492998" y="1906521"/>
            <a:ext cx="144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ndara Light" panose="020E0502030303020204" pitchFamily="34" charset="0"/>
              </a:rPr>
              <a:t>8 LEDs Array</a:t>
            </a:r>
            <a:endParaRPr lang="en-KE" dirty="0">
              <a:latin typeface="Candara Light" panose="020E050203030302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D4217A8-8E23-41A5-AA08-11767F0E32BA}"/>
              </a:ext>
            </a:extLst>
          </p:cNvPr>
          <p:cNvSpPr txBox="1"/>
          <p:nvPr/>
        </p:nvSpPr>
        <p:spPr>
          <a:xfrm>
            <a:off x="1718653" y="3314051"/>
            <a:ext cx="933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ndara Light" panose="020E0502030303020204" pitchFamily="34" charset="0"/>
              </a:rPr>
              <a:t>Buzzer</a:t>
            </a:r>
            <a:endParaRPr lang="en-KE" dirty="0">
              <a:latin typeface="Candara Light" panose="020E0502030303020204" pitchFamily="34" charset="0"/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DADF86F-F81D-44C0-84BC-D31C81C4635F}"/>
              </a:ext>
            </a:extLst>
          </p:cNvPr>
          <p:cNvCxnSpPr>
            <a:cxnSpLocks/>
          </p:cNvCxnSpPr>
          <p:nvPr/>
        </p:nvCxnSpPr>
        <p:spPr>
          <a:xfrm>
            <a:off x="2562673" y="3488436"/>
            <a:ext cx="2783552" cy="1"/>
          </a:xfrm>
          <a:prstGeom prst="straightConnector1">
            <a:avLst/>
          </a:prstGeom>
          <a:ln w="1905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17DF8F6-C13B-4AC4-8FBF-EE318670154B}"/>
              </a:ext>
            </a:extLst>
          </p:cNvPr>
          <p:cNvSpPr txBox="1"/>
          <p:nvPr/>
        </p:nvSpPr>
        <p:spPr>
          <a:xfrm>
            <a:off x="2982914" y="717970"/>
            <a:ext cx="3269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ndara Light" panose="020E0502030303020204" pitchFamily="34" charset="0"/>
              </a:rPr>
              <a:t>Opto-coupled Solenoid relay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4FE4B5F-3224-43B3-B05B-0DA1FF5EFAD0}"/>
              </a:ext>
            </a:extLst>
          </p:cNvPr>
          <p:cNvSpPr txBox="1"/>
          <p:nvPr/>
        </p:nvSpPr>
        <p:spPr>
          <a:xfrm>
            <a:off x="6830669" y="5690802"/>
            <a:ext cx="162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ndara Light" panose="020E0502030303020204" pitchFamily="34" charset="0"/>
              </a:rPr>
              <a:t>4x3 Keypad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9F5F16B-0D4A-4D33-803C-B115E2E18AA7}"/>
              </a:ext>
            </a:extLst>
          </p:cNvPr>
          <p:cNvSpPr txBox="1"/>
          <p:nvPr/>
        </p:nvSpPr>
        <p:spPr>
          <a:xfrm>
            <a:off x="1790544" y="2784475"/>
            <a:ext cx="162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ndara Light" panose="020E0502030303020204" pitchFamily="34" charset="0"/>
              </a:rPr>
              <a:t>3 User Buttons</a:t>
            </a:r>
            <a:endParaRPr lang="en-KE" dirty="0">
              <a:latin typeface="Candara Light" panose="020E050203030302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A588223-14E3-41C6-AC9F-3A55C1969FE8}"/>
              </a:ext>
            </a:extLst>
          </p:cNvPr>
          <p:cNvSpPr txBox="1"/>
          <p:nvPr/>
        </p:nvSpPr>
        <p:spPr>
          <a:xfrm>
            <a:off x="7219383" y="5154178"/>
            <a:ext cx="282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ndara Light" panose="020E0502030303020204" pitchFamily="34" charset="0"/>
              </a:rPr>
              <a:t>DHT11 Temp. sensor</a:t>
            </a:r>
            <a:endParaRPr lang="en-KE" dirty="0">
              <a:latin typeface="Candara Light" panose="020E0502030303020204" pitchFamily="34" charset="0"/>
            </a:endParaRPr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55F7BAE9-6435-4358-9FC6-F25BB7AA1F3B}"/>
              </a:ext>
            </a:extLst>
          </p:cNvPr>
          <p:cNvCxnSpPr>
            <a:cxnSpLocks/>
          </p:cNvCxnSpPr>
          <p:nvPr/>
        </p:nvCxnSpPr>
        <p:spPr>
          <a:xfrm rot="16200000" flipV="1">
            <a:off x="5613513" y="3802163"/>
            <a:ext cx="1649402" cy="1450473"/>
          </a:xfrm>
          <a:prstGeom prst="bentConnector3">
            <a:avLst>
              <a:gd name="adj1" fmla="val 1491"/>
            </a:avLst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1C40B7A-F374-4620-A480-7590F956F2FB}"/>
              </a:ext>
            </a:extLst>
          </p:cNvPr>
          <p:cNvSpPr txBox="1"/>
          <p:nvPr/>
        </p:nvSpPr>
        <p:spPr>
          <a:xfrm>
            <a:off x="3108817" y="1326156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ndara Light" panose="020E0502030303020204" pitchFamily="34" charset="0"/>
              </a:rPr>
              <a:t>WIFI (ESP8166)</a:t>
            </a:r>
            <a:endParaRPr lang="en-KE" dirty="0">
              <a:latin typeface="Candara Light" panose="020E0502030303020204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587A3DF-EC89-4007-9DFD-14BF16B60455}"/>
              </a:ext>
            </a:extLst>
          </p:cNvPr>
          <p:cNvSpPr txBox="1"/>
          <p:nvPr/>
        </p:nvSpPr>
        <p:spPr>
          <a:xfrm>
            <a:off x="2290800" y="1607973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ndara Light" panose="020E0502030303020204" pitchFamily="34" charset="0"/>
              </a:rPr>
              <a:t>GSM (SIM800L)</a:t>
            </a:r>
            <a:endParaRPr lang="en-KE" dirty="0">
              <a:latin typeface="Candara Light" panose="020E0502030303020204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8F76F7E-3C26-4659-96F0-70439D718E56}"/>
              </a:ext>
            </a:extLst>
          </p:cNvPr>
          <p:cNvSpPr txBox="1"/>
          <p:nvPr/>
        </p:nvSpPr>
        <p:spPr>
          <a:xfrm>
            <a:off x="8370369" y="4147075"/>
            <a:ext cx="1965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ndara Light" panose="020E0502030303020204" pitchFamily="34" charset="0"/>
              </a:rPr>
              <a:t>Micro SD Card Slot</a:t>
            </a:r>
            <a:endParaRPr lang="en-KE" dirty="0">
              <a:latin typeface="Candara Light" panose="020E0502030303020204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23E3C05-E3C6-4C58-B28C-AA853CE3C902}"/>
              </a:ext>
            </a:extLst>
          </p:cNvPr>
          <p:cNvSpPr txBox="1"/>
          <p:nvPr/>
        </p:nvSpPr>
        <p:spPr>
          <a:xfrm>
            <a:off x="8333023" y="1119765"/>
            <a:ext cx="226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ndara Light" panose="020E0502030303020204" pitchFamily="34" charset="0"/>
              </a:rPr>
              <a:t>Motor Driver (L298N)</a:t>
            </a:r>
            <a:endParaRPr lang="en-KE" dirty="0">
              <a:latin typeface="Candara Light" panose="020E0502030303020204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A8EEF47-749A-4AEA-A9FA-8BD950E1D2C6}"/>
              </a:ext>
            </a:extLst>
          </p:cNvPr>
          <p:cNvSpPr txBox="1"/>
          <p:nvPr/>
        </p:nvSpPr>
        <p:spPr>
          <a:xfrm>
            <a:off x="8805179" y="2496675"/>
            <a:ext cx="2404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ndara Light" panose="020E0502030303020204" pitchFamily="34" charset="0"/>
              </a:rPr>
              <a:t>Onboard ISP (USBTiny)</a:t>
            </a:r>
            <a:endParaRPr lang="en-KE" dirty="0">
              <a:latin typeface="Candara Light" panose="020E050203030302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E0A6F6B-9E13-4854-8A97-A95300DF8304}"/>
              </a:ext>
            </a:extLst>
          </p:cNvPr>
          <p:cNvSpPr txBox="1"/>
          <p:nvPr/>
        </p:nvSpPr>
        <p:spPr>
          <a:xfrm>
            <a:off x="2374837" y="4792325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ndara Light" panose="020E0502030303020204" pitchFamily="34" charset="0"/>
              </a:rPr>
              <a:t>24 GPIOs</a:t>
            </a:r>
            <a:endParaRPr lang="en-KE" dirty="0">
              <a:latin typeface="Candara Light" panose="020E050203030302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9B9FEC2-6FD0-46D3-930C-C6A708BA44B5}"/>
              </a:ext>
            </a:extLst>
          </p:cNvPr>
          <p:cNvSpPr txBox="1"/>
          <p:nvPr/>
        </p:nvSpPr>
        <p:spPr>
          <a:xfrm>
            <a:off x="1457687" y="4257158"/>
            <a:ext cx="2606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ndara Light" panose="020E0502030303020204" pitchFamily="34" charset="0"/>
              </a:rPr>
              <a:t>Analog in; Potentiometer</a:t>
            </a:r>
            <a:endParaRPr lang="en-KE" dirty="0">
              <a:latin typeface="Candara Light" panose="020E050203030302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64E2E16-FD83-44F8-A798-C27FC4C4092D}"/>
              </a:ext>
            </a:extLst>
          </p:cNvPr>
          <p:cNvSpPr txBox="1"/>
          <p:nvPr/>
        </p:nvSpPr>
        <p:spPr>
          <a:xfrm>
            <a:off x="6599381" y="4534686"/>
            <a:ext cx="4480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ndara Light" panose="020E0502030303020204" pitchFamily="34" charset="0"/>
              </a:rPr>
              <a:t>Realtime Clock (DS3231) with backup battery</a:t>
            </a:r>
            <a:endParaRPr lang="en-KE" dirty="0">
              <a:latin typeface="Candara Light" panose="020E0502030303020204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7791164-72EF-4794-85AC-79C3419BC636}"/>
              </a:ext>
            </a:extLst>
          </p:cNvPr>
          <p:cNvSpPr txBox="1"/>
          <p:nvPr/>
        </p:nvSpPr>
        <p:spPr>
          <a:xfrm>
            <a:off x="9073823" y="165464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ndara Light" panose="020E0502030303020204" pitchFamily="34" charset="0"/>
              </a:rPr>
              <a:t>Power: 5-12V</a:t>
            </a:r>
            <a:endParaRPr lang="en-KE" dirty="0">
              <a:latin typeface="Candara Light" panose="020E0502030303020204" pitchFamily="34" charset="0"/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E68D611-1AA9-43A4-9972-CFD417A5B7A5}"/>
              </a:ext>
            </a:extLst>
          </p:cNvPr>
          <p:cNvCxnSpPr>
            <a:cxnSpLocks/>
          </p:cNvCxnSpPr>
          <p:nvPr/>
        </p:nvCxnSpPr>
        <p:spPr>
          <a:xfrm>
            <a:off x="2524235" y="3156817"/>
            <a:ext cx="2783552" cy="1"/>
          </a:xfrm>
          <a:prstGeom prst="straightConnector1">
            <a:avLst/>
          </a:prstGeom>
          <a:ln w="1905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34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76" grpId="0"/>
      <p:bldP spid="77" grpId="0"/>
      <p:bldP spid="78" grpId="0"/>
      <p:bldP spid="83" grpId="0"/>
      <p:bldP spid="84" grpId="0"/>
      <p:bldP spid="85" grpId="0"/>
      <p:bldP spid="86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7FE3F9-7ACD-4882-910E-996A42CC54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43"/>
          <a:stretch/>
        </p:blipFill>
        <p:spPr>
          <a:xfrm>
            <a:off x="574675" y="254000"/>
            <a:ext cx="9699625" cy="587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60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DD103A-8C60-4FAD-B5F3-98FCA94280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224" b="19757"/>
          <a:stretch/>
        </p:blipFill>
        <p:spPr>
          <a:xfrm>
            <a:off x="942975" y="266700"/>
            <a:ext cx="10306050" cy="3606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D69013-AF56-432B-98D1-3CB9C3EB84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648" b="30599"/>
          <a:stretch/>
        </p:blipFill>
        <p:spPr>
          <a:xfrm>
            <a:off x="612775" y="3429000"/>
            <a:ext cx="1030605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24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E75A12-DCD7-4B87-99E9-01DC90B576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029" b="30028"/>
          <a:stretch/>
        </p:blipFill>
        <p:spPr>
          <a:xfrm>
            <a:off x="1336675" y="4069903"/>
            <a:ext cx="8035925" cy="20795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C8BC5B-3111-4202-BC38-86C5A98B7B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95" t="17665"/>
          <a:stretch/>
        </p:blipFill>
        <p:spPr>
          <a:xfrm>
            <a:off x="3527424" y="520700"/>
            <a:ext cx="6604001" cy="385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0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24ABE-1EF1-4A1A-A7B7-C10A5E43A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0" y="547096"/>
            <a:ext cx="4572000" cy="578156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TK2560 FEATURES</a:t>
            </a:r>
            <a:endParaRPr lang="en-KE" sz="3600" b="1" dirty="0">
              <a:solidFill>
                <a:schemeClr val="accent5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9133B0-A05C-4378-85C7-678FAD8B34BE}"/>
              </a:ext>
            </a:extLst>
          </p:cNvPr>
          <p:cNvSpPr txBox="1"/>
          <p:nvPr/>
        </p:nvSpPr>
        <p:spPr>
          <a:xfrm>
            <a:off x="2357716" y="1468891"/>
            <a:ext cx="3269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ndara Light" panose="020E0502030303020204" pitchFamily="34" charset="0"/>
              </a:rPr>
              <a:t>ATMega2560 MCU</a:t>
            </a:r>
            <a:endParaRPr lang="en-KE" dirty="0">
              <a:latin typeface="Candara Light" panose="020E05020303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17869-8B4C-48E7-A758-D31781245BEB}"/>
              </a:ext>
            </a:extLst>
          </p:cNvPr>
          <p:cNvSpPr txBox="1"/>
          <p:nvPr/>
        </p:nvSpPr>
        <p:spPr>
          <a:xfrm>
            <a:off x="2350471" y="2402492"/>
            <a:ext cx="30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ndara Light" panose="020E0502030303020204" pitchFamily="34" charset="0"/>
              </a:rPr>
              <a:t>8 LEDs Array</a:t>
            </a:r>
            <a:endParaRPr lang="en-KE" dirty="0">
              <a:latin typeface="Candara Light" panose="020E05020303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462E1E-9584-4138-9A94-DBA4215E50DE}"/>
              </a:ext>
            </a:extLst>
          </p:cNvPr>
          <p:cNvSpPr txBox="1"/>
          <p:nvPr/>
        </p:nvSpPr>
        <p:spPr>
          <a:xfrm>
            <a:off x="6194611" y="3371428"/>
            <a:ext cx="2693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ndara Light" panose="020E0502030303020204" pitchFamily="34" charset="0"/>
              </a:rPr>
              <a:t>Onboard ISP (USBTiny)</a:t>
            </a:r>
            <a:endParaRPr lang="en-KE" dirty="0">
              <a:latin typeface="Candara Light" panose="020E0502030303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634871-0831-4672-ABC2-0177BABBCC2E}"/>
              </a:ext>
            </a:extLst>
          </p:cNvPr>
          <p:cNvSpPr txBox="1"/>
          <p:nvPr/>
        </p:nvSpPr>
        <p:spPr>
          <a:xfrm>
            <a:off x="2355328" y="2114711"/>
            <a:ext cx="326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ndara Light" panose="020E0502030303020204" pitchFamily="34" charset="0"/>
              </a:rPr>
              <a:t>1 Digit Seven Segment</a:t>
            </a:r>
            <a:endParaRPr lang="en-KE" dirty="0">
              <a:latin typeface="Candara Light" panose="020E05020303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21BA19-CF44-4FF4-89F4-5E5332CFBCA7}"/>
              </a:ext>
            </a:extLst>
          </p:cNvPr>
          <p:cNvSpPr txBox="1"/>
          <p:nvPr/>
        </p:nvSpPr>
        <p:spPr>
          <a:xfrm>
            <a:off x="2345929" y="2678980"/>
            <a:ext cx="3039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ndara Light" panose="020E0502030303020204" pitchFamily="34" charset="0"/>
              </a:rPr>
              <a:t>Buzzer</a:t>
            </a:r>
            <a:endParaRPr lang="en-KE" dirty="0">
              <a:latin typeface="Candara Light" panose="020E0502030303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90DB55-C91C-4790-B013-E384953586AC}"/>
              </a:ext>
            </a:extLst>
          </p:cNvPr>
          <p:cNvSpPr txBox="1"/>
          <p:nvPr/>
        </p:nvSpPr>
        <p:spPr>
          <a:xfrm>
            <a:off x="6194611" y="1747159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ndara Light" panose="020E0502030303020204" pitchFamily="34" charset="0"/>
              </a:rPr>
              <a:t>EEPROM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4393B1-9FBD-48B7-AA30-8CA02200D748}"/>
              </a:ext>
            </a:extLst>
          </p:cNvPr>
          <p:cNvSpPr txBox="1"/>
          <p:nvPr/>
        </p:nvSpPr>
        <p:spPr>
          <a:xfrm>
            <a:off x="2345929" y="2967122"/>
            <a:ext cx="3269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ndara Light" panose="020E0502030303020204" pitchFamily="34" charset="0"/>
              </a:rPr>
              <a:t>Opto-coupled Solenoid relay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D65227-E9D8-427D-9CC6-FE0C028B4F9C}"/>
              </a:ext>
            </a:extLst>
          </p:cNvPr>
          <p:cNvSpPr txBox="1"/>
          <p:nvPr/>
        </p:nvSpPr>
        <p:spPr>
          <a:xfrm>
            <a:off x="2345929" y="3255264"/>
            <a:ext cx="2837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ndara Light" panose="020E0502030303020204" pitchFamily="34" charset="0"/>
              </a:rPr>
              <a:t>4x3 Keypad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F6B4D6-CEAD-4B4E-AC9E-C2302CF6B1AB}"/>
              </a:ext>
            </a:extLst>
          </p:cNvPr>
          <p:cNvSpPr txBox="1"/>
          <p:nvPr/>
        </p:nvSpPr>
        <p:spPr>
          <a:xfrm>
            <a:off x="2345929" y="3533283"/>
            <a:ext cx="282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ndara Light" panose="020E0502030303020204" pitchFamily="34" charset="0"/>
              </a:rPr>
              <a:t>3 User Buttons</a:t>
            </a:r>
            <a:endParaRPr lang="en-KE" dirty="0">
              <a:latin typeface="Candara Light" panose="020E0502030303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093DFD-118D-4052-A19E-2C56B89BD1A4}"/>
              </a:ext>
            </a:extLst>
          </p:cNvPr>
          <p:cNvSpPr txBox="1"/>
          <p:nvPr/>
        </p:nvSpPr>
        <p:spPr>
          <a:xfrm>
            <a:off x="6194611" y="3051950"/>
            <a:ext cx="2552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ndara Light" panose="020E0502030303020204" pitchFamily="34" charset="0"/>
              </a:rPr>
              <a:t>Motor Driver (L298N)</a:t>
            </a:r>
            <a:endParaRPr lang="en-KE" dirty="0">
              <a:latin typeface="Candara Light" panose="020E0502030303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5547B9-F395-4832-835F-05663070A8F9}"/>
              </a:ext>
            </a:extLst>
          </p:cNvPr>
          <p:cNvSpPr txBox="1"/>
          <p:nvPr/>
        </p:nvSpPr>
        <p:spPr>
          <a:xfrm>
            <a:off x="6194611" y="2713396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ndara Light" panose="020E0502030303020204" pitchFamily="34" charset="0"/>
              </a:rPr>
              <a:t>Micro SD Card Slot</a:t>
            </a:r>
            <a:endParaRPr lang="en-KE" dirty="0">
              <a:latin typeface="Candara Light" panose="020E0502030303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9B7864-E010-4A5D-ABED-853E6D4CC751}"/>
              </a:ext>
            </a:extLst>
          </p:cNvPr>
          <p:cNvSpPr txBox="1"/>
          <p:nvPr/>
        </p:nvSpPr>
        <p:spPr>
          <a:xfrm>
            <a:off x="6196901" y="2393918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ndara Light" panose="020E0502030303020204" pitchFamily="34" charset="0"/>
              </a:rPr>
              <a:t>GSM (SIM800L)</a:t>
            </a:r>
            <a:endParaRPr lang="en-KE" dirty="0">
              <a:latin typeface="Candara Light" panose="020E0502030303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F4B9D9-74E7-490F-9B4F-FD209CC3DCE9}"/>
              </a:ext>
            </a:extLst>
          </p:cNvPr>
          <p:cNvSpPr txBox="1"/>
          <p:nvPr/>
        </p:nvSpPr>
        <p:spPr>
          <a:xfrm>
            <a:off x="6194611" y="2074440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ndara Light" panose="020E0502030303020204" pitchFamily="34" charset="0"/>
              </a:rPr>
              <a:t>WIFI (ESP8166)</a:t>
            </a:r>
            <a:endParaRPr lang="en-KE" dirty="0">
              <a:latin typeface="Candara Light" panose="020E0502030303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D8A35F-53B5-4E8B-9563-A74C94EEEC7A}"/>
              </a:ext>
            </a:extLst>
          </p:cNvPr>
          <p:cNvSpPr txBox="1"/>
          <p:nvPr/>
        </p:nvSpPr>
        <p:spPr>
          <a:xfrm>
            <a:off x="6194611" y="1444934"/>
            <a:ext cx="4769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ndara Light" panose="020E0502030303020204" pitchFamily="34" charset="0"/>
              </a:rPr>
              <a:t>Realtime Clock (DS3231) with backup battery</a:t>
            </a:r>
            <a:endParaRPr lang="en-KE" dirty="0">
              <a:latin typeface="Candara Light" panose="020E0502030303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93E3D6-196E-40EA-BCDA-DCF06F2FEC8A}"/>
              </a:ext>
            </a:extLst>
          </p:cNvPr>
          <p:cNvSpPr txBox="1"/>
          <p:nvPr/>
        </p:nvSpPr>
        <p:spPr>
          <a:xfrm>
            <a:off x="2459450" y="1780031"/>
            <a:ext cx="3283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ndara Light" panose="020E0502030303020204" pitchFamily="34" charset="0"/>
              </a:rPr>
              <a:t>16x2 LCD Display</a:t>
            </a:r>
            <a:endParaRPr lang="en-KE" dirty="0">
              <a:latin typeface="Candara Light" panose="020E0502030303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8C2895-F37A-4BA5-A2A5-5658B856EC33}"/>
              </a:ext>
            </a:extLst>
          </p:cNvPr>
          <p:cNvSpPr txBox="1"/>
          <p:nvPr/>
        </p:nvSpPr>
        <p:spPr>
          <a:xfrm>
            <a:off x="6194611" y="3637163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ndara Light" panose="020E0502030303020204" pitchFamily="34" charset="0"/>
              </a:rPr>
              <a:t>24 GPIOs</a:t>
            </a:r>
            <a:endParaRPr lang="en-KE" dirty="0">
              <a:latin typeface="Candara Light" panose="020E0502030303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CC6D3E-A920-4018-9D61-4DDDEE032464}"/>
              </a:ext>
            </a:extLst>
          </p:cNvPr>
          <p:cNvSpPr txBox="1"/>
          <p:nvPr/>
        </p:nvSpPr>
        <p:spPr>
          <a:xfrm>
            <a:off x="2345928" y="3831548"/>
            <a:ext cx="282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ndara Light" panose="020E0502030303020204" pitchFamily="34" charset="0"/>
              </a:rPr>
              <a:t>DHT11 Temp. sensor</a:t>
            </a:r>
            <a:endParaRPr lang="en-KE" dirty="0">
              <a:latin typeface="Candara Light" panose="020E050203030302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7ECFCC-B96B-46A4-AC31-CAFA4F3CFCED}"/>
              </a:ext>
            </a:extLst>
          </p:cNvPr>
          <p:cNvCxnSpPr>
            <a:cxnSpLocks/>
          </p:cNvCxnSpPr>
          <p:nvPr/>
        </p:nvCxnSpPr>
        <p:spPr>
          <a:xfrm>
            <a:off x="2459450" y="1223864"/>
            <a:ext cx="83699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C9F2899E-BC98-48CD-9E6A-8425A6C867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847" b="27288"/>
          <a:stretch/>
        </p:blipFill>
        <p:spPr>
          <a:xfrm>
            <a:off x="3674362" y="4765021"/>
            <a:ext cx="3796021" cy="90662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3FC55B4-C1D2-47DD-B37D-09EA84EB4284}"/>
              </a:ext>
            </a:extLst>
          </p:cNvPr>
          <p:cNvSpPr txBox="1"/>
          <p:nvPr/>
        </p:nvSpPr>
        <p:spPr>
          <a:xfrm>
            <a:off x="6194610" y="3875572"/>
            <a:ext cx="289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ndara Light" panose="020E0502030303020204" pitchFamily="34" charset="0"/>
              </a:rPr>
              <a:t>Analog in; Potentiometer</a:t>
            </a:r>
            <a:endParaRPr lang="en-KE" dirty="0">
              <a:latin typeface="Candara Light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37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3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256</Words>
  <Application>Microsoft Office PowerPoint</Application>
  <PresentationFormat>Widescreen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Candara Light</vt:lpstr>
      <vt:lpstr>Century Gothic</vt:lpstr>
      <vt:lpstr>Wingdings</vt:lpstr>
      <vt:lpstr>Office Theme</vt:lpstr>
      <vt:lpstr>TK2560 FEATURES</vt:lpstr>
      <vt:lpstr>TK2560 FEATURES</vt:lpstr>
      <vt:lpstr>PowerPoint Presentation</vt:lpstr>
      <vt:lpstr>PowerPoint Presentation</vt:lpstr>
      <vt:lpstr>PowerPoint Presentation</vt:lpstr>
      <vt:lpstr>PowerPoint Presentation</vt:lpstr>
      <vt:lpstr>TK2560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TK2560 Features</dc:title>
  <dc:creator>Christabel Munene</dc:creator>
  <cp:lastModifiedBy>Christabel Munene</cp:lastModifiedBy>
  <cp:revision>18</cp:revision>
  <dcterms:created xsi:type="dcterms:W3CDTF">2021-03-14T08:07:09Z</dcterms:created>
  <dcterms:modified xsi:type="dcterms:W3CDTF">2021-03-14T19:25:25Z</dcterms:modified>
</cp:coreProperties>
</file>