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7" r:id="rId2"/>
    <p:sldId id="361" r:id="rId3"/>
    <p:sldId id="362" r:id="rId4"/>
    <p:sldId id="363" r:id="rId5"/>
    <p:sldId id="364" r:id="rId6"/>
    <p:sldId id="366" r:id="rId7"/>
    <p:sldId id="367" r:id="rId8"/>
    <p:sldId id="365" r:id="rId9"/>
    <p:sldId id="368" r:id="rId10"/>
    <p:sldId id="369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8A"/>
    <a:srgbClr val="171D2D"/>
    <a:srgbClr val="8F9799"/>
    <a:srgbClr val="365D48"/>
    <a:srgbClr val="274055"/>
    <a:srgbClr val="C00000"/>
    <a:srgbClr val="2E445F"/>
    <a:srgbClr val="171C2F"/>
    <a:srgbClr val="2C4938"/>
    <a:srgbClr val="92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43BC-7FA0-43E2-8551-9C27531603C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217D-4A6A-4E63-A2C1-C48FDDB22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E9A3-54C6-47AF-8C93-052FA678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FB40-9FE8-4AE4-A1FC-4026778A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AADB-B997-4AA7-A53E-02B61C1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DACA-2EE2-434B-A112-324E20F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0963-4440-4196-AF1F-9B2FB1F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36C-2B50-42BF-BAD8-0495C5E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159F-4391-4661-9018-A3BDBB4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722-F2C7-44CE-8797-C7AAB9F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AB44-57D4-42BF-810A-C11B870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DACE-64EA-4207-86C0-655F1C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314E-D6D5-405E-BF02-C58A3333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8664-354C-4CE9-AD84-FD71305A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B8F7-ECB8-401F-9B6A-33FAF27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52F-930C-4C30-AB40-DE00BFA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075A-E090-4EF4-BEFE-2FD3A39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A96B-EC89-4CE5-A8D2-0146D84E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183-24BD-4C75-933D-305AD167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D364-ADD0-4957-AD24-E215870B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0F3F-DF1F-41E4-97EB-83D74026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4D16-75A4-42B6-ACE7-5417863C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484F-0723-4666-B424-209511A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A1B4-698E-4B62-B3C2-E87DD68C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28BD-784A-43BA-B725-8248E5E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5F34-62B1-4B07-84E3-2C337AA0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5A97-1717-47E2-A148-18DF4BB7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151-19F5-420C-839E-480F110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A014-EFEC-4A09-8782-6D2B7BB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4B1-662C-481A-BEB2-F5D498AE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282F-9778-4202-849F-84659B03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0887-83F8-431C-9C63-771A0497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9C62-C0BD-494A-AA31-69D2F41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D8E5-0018-4E17-86F7-F6B3EDC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30D0-AB03-4C7A-8565-90A391D7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8B18-5BDE-4796-A9CF-EAA3822C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C7B53-C993-4A4C-9B54-DF7868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54C2-76EB-4D25-8201-0B3BCDE50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36DC-299F-492C-B355-D4D2989F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C57F-8115-4DF8-80AE-5D093DFE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4B11-BD16-4051-8E90-DE3050A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901B-8D76-40CA-AEF1-610BBC8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7EF6-2217-44C0-84B7-03AF27D7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59D5-ACEE-43A5-9490-6C97116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32DF-5991-444F-8E1F-8A81CCFA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D816E-AEAE-422C-BABE-15A265E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25974-B2C8-4D4D-B7A6-33E707D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C62B-4E3B-4E72-B94E-8F1C359B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E4BE-5396-465D-8B7E-9FA4EB7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FF7E-0BD4-4DCE-8EF1-6CF83841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A95C-81A2-4F72-B198-A67786C5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E246-DB4E-4A4E-AB69-5130D6A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5FE1-6EA3-4CB8-BE49-6329B94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5B1A-65D0-499B-BFBD-DACA6D8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96DC-C8DF-4839-8C28-1C89D0C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4973-4837-4D4E-A4C5-569659DB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873F-5E80-4A81-B7AE-C72AD93F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8F93-F6C1-41F3-8706-97A479E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845B-DEBC-4CAF-B7EF-E9E07362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BAE2-C156-49FE-8D43-8043692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3FE44-7922-4F35-B047-6E1AAE34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4394-6C5B-416C-8185-BB9D4F98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DD9B-8D51-4C3A-A6AA-3433C3BF2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4C0-8703-425E-BEC7-464B4616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AB5E-768C-42B5-8E63-498EBC7A0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PGA Hardware Design | Microchip Technology">
            <a:extLst>
              <a:ext uri="{FF2B5EF4-FFF2-40B4-BE49-F238E27FC236}">
                <a16:creationId xmlns:a16="http://schemas.microsoft.com/office/drawing/2014/main" id="{6DD1B982-A5A3-40C1-A261-976318F8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5" y="1334522"/>
            <a:ext cx="10774627" cy="76180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604" name="Picture 4" descr="Timing issue for SUB · Issue #51 · rlindsberg/1331IL-VHDL-Design · GitHub">
            <a:extLst>
              <a:ext uri="{FF2B5EF4-FFF2-40B4-BE49-F238E27FC236}">
                <a16:creationId xmlns:a16="http://schemas.microsoft.com/office/drawing/2014/main" id="{4784F2C4-AC38-424E-853B-19C0C0FF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5" y="1556980"/>
            <a:ext cx="8170151" cy="45957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602" name="Picture 2" descr="FPGA programming - imperix power electronics">
            <a:extLst>
              <a:ext uri="{FF2B5EF4-FFF2-40B4-BE49-F238E27FC236}">
                <a16:creationId xmlns:a16="http://schemas.microsoft.com/office/drawing/2014/main" id="{A617C8BB-BC65-445E-90AB-387F1584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09" y="1334522"/>
            <a:ext cx="42862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88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LED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085533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Moore-type FSM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Sequence: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0001100, 00111100, 01111110, 11100111, 11000011, 10000001.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FSM includes an enable that allows for state transitions.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FSM requires 6 states, i.e. 3 flip flops. The 6-bit output is generated by a combinational circuit (decoder).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EE2F9-3D52-4762-83CF-48FAB869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8" y="3110234"/>
            <a:ext cx="9191502" cy="1055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301FD-D9FE-445C-8872-8FAEAC79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80" y="4233537"/>
            <a:ext cx="5496729" cy="26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9AE92-0606-4FDD-A1C5-E70025101AE9}"/>
              </a:ext>
            </a:extLst>
          </p:cNvPr>
          <p:cNvSpPr txBox="1"/>
          <p:nvPr/>
        </p:nvSpPr>
        <p:spPr>
          <a:xfrm>
            <a:off x="2504524" y="2321004"/>
            <a:ext cx="71829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34D38"/>
                </a:solidFill>
                <a:latin typeface="Bahnschrift Ligh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4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4465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FINITE STATE MACHINES(FSMs)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Moore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Mealy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Algorithmic State Machine (ASM) charts</a:t>
            </a:r>
          </a:p>
        </p:txBody>
      </p:sp>
    </p:spTree>
    <p:extLst>
      <p:ext uri="{BB962C8B-B14F-4D97-AF65-F5344CB8AC3E}">
        <p14:creationId xmlns:p14="http://schemas.microsoft.com/office/powerpoint/2010/main" val="11696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Finite State Machines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VHDL Coding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exist many different styles . The style explained here considers two processes : one for the state transitions , and another for the outputs.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Step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Have your FSM diagram (ASM preferably ) ready . The coding then just simply follows the state diagram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define a custom user data type e.g. g., state ”) to represent the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536560" y="4018165"/>
            <a:ext cx="10956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Two processes must be considered (see figure on next slide)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Transitions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: It is where the state transitions that occur on the clock edge ) are described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: This is a combinational circuit where outputs are defined based on the current state and input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374E3-E83C-4944-A48D-D34CA49E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61" y="3209672"/>
            <a:ext cx="8142141" cy="739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39AF79-D7B9-4162-A6BD-9DF20E6FA1D0}"/>
              </a:ext>
            </a:extLst>
          </p:cNvPr>
          <p:cNvSpPr txBox="1"/>
          <p:nvPr/>
        </p:nvSpPr>
        <p:spPr>
          <a:xfrm>
            <a:off x="661181" y="5095968"/>
            <a:ext cx="10832123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 FSM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Outputs depend only on the current state of the circuit.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 FSM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Outputs depend on the current state of the circuit as well as the inputs of the circuit.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5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Finite State Machines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should be a ‘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signal so that the FSM always start from an initial state.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figure depicts a generic state machine with the VHDL processes that describe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27C9F-1261-49B6-9536-E1C187BA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2" y="2461400"/>
            <a:ext cx="7858938" cy="34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2-bit counter (Moore Type)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00 → 01 → 10 → 10 → 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D7F4A-EB43-4034-A233-38E7DBA8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" y="2025629"/>
            <a:ext cx="3306460" cy="1280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4DADB-3DD2-4242-B0F9-07D7AAC1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" y="3491058"/>
            <a:ext cx="3745011" cy="324382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0459859-6561-4A26-A03F-010283F3EFE7}"/>
              </a:ext>
            </a:extLst>
          </p:cNvPr>
          <p:cNvGrpSpPr/>
          <p:nvPr/>
        </p:nvGrpSpPr>
        <p:grpSpPr>
          <a:xfrm>
            <a:off x="5943073" y="1217232"/>
            <a:ext cx="6070734" cy="5598590"/>
            <a:chOff x="5169353" y="1217232"/>
            <a:chExt cx="6070734" cy="55985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9C9F99-8D33-40CB-8D22-641C1D2C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9354" y="1217232"/>
              <a:ext cx="3706471" cy="10300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9C69FC-01A4-4462-99D5-8E2557B1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9355" y="2247900"/>
              <a:ext cx="6070732" cy="10957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1A0858-37F9-4455-A388-DD7F61ABA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9354" y="3305907"/>
              <a:ext cx="5254806" cy="35099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D4A6A3-9F05-4B8E-99EF-34C72BF4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69353" y="6358596"/>
              <a:ext cx="2764825" cy="4572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ED1C8-5AE4-4210-A8CA-BC1E85A08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81174" y="3115023"/>
              <a:ext cx="1166212" cy="313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53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BCD counter with stop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13758"/>
            <a:ext cx="111764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Moore-type FSM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‘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signal is asserted, the count </a:t>
            </a:r>
            <a:r>
              <a:rPr lang="en-US" sz="19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stops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‘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is not asserted, the count </a:t>
            </a:r>
            <a:r>
              <a:rPr lang="en-US" sz="19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continues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E0AA3-69CB-4DBD-A2DA-002F7EC9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4" y="2647172"/>
            <a:ext cx="3629465" cy="1838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E3A59-DB10-44EF-84E2-EA38194C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61" y="2647172"/>
            <a:ext cx="7944564" cy="37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422032" y="867809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BCD counter with stop signal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E0AA3-69CB-4DBD-A2DA-002F7EC9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128" y="1569743"/>
            <a:ext cx="2620221" cy="1327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20D0C-F07A-401C-830D-5093186B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82" y="1621079"/>
            <a:ext cx="5350372" cy="199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E79524-A65C-47D0-AAB3-F83C0ADCE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144" y="1418441"/>
            <a:ext cx="1981133" cy="403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4CEDB-349A-4E3A-9F26-0CDBC46C2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82" y="3591778"/>
            <a:ext cx="5028418" cy="32408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0F3EB9-9C82-49A6-9617-17A5D6435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402" y="4017686"/>
            <a:ext cx="4601027" cy="2584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2D5073-E5B3-4A88-B1EA-BAD9B1D52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7504" y="4017686"/>
            <a:ext cx="1685925" cy="485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ED6E45-3BD2-4558-A228-8EAF3996A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675" y="3617178"/>
            <a:ext cx="1685925" cy="1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Sequence detector with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1" y="1555962"/>
            <a:ext cx="413704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Mealy-type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detects the sequence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Diagram: 5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DD42-B0D3-49DE-95B1-38F06A42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0" y="2530900"/>
            <a:ext cx="2884531" cy="1274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D13EA-3591-43B6-BB83-12EF2AAD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2" y="3844203"/>
            <a:ext cx="5396990" cy="3013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3E28E1-5E28-4242-90BE-7B27325C2227}"/>
              </a:ext>
            </a:extLst>
          </p:cNvPr>
          <p:cNvSpPr txBox="1"/>
          <p:nvPr/>
        </p:nvSpPr>
        <p:spPr>
          <a:xfrm>
            <a:off x="6616728" y="1325129"/>
            <a:ext cx="465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ALGORITHMIC STATE MACHINE (ASMs)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4AEF4-07AE-4EB8-AB89-DBE04E59104E}"/>
              </a:ext>
            </a:extLst>
          </p:cNvPr>
          <p:cNvSpPr txBox="1"/>
          <p:nvPr/>
        </p:nvSpPr>
        <p:spPr>
          <a:xfrm>
            <a:off x="5473674" y="1716382"/>
            <a:ext cx="67183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efficient way to represent Finite State Machines.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11010 detector as an example here.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2C28A-3164-45B4-B7F5-182029D88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b="3512"/>
          <a:stretch/>
        </p:blipFill>
        <p:spPr>
          <a:xfrm>
            <a:off x="7775987" y="2518820"/>
            <a:ext cx="2180813" cy="43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Sequence detector with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1" y="1555962"/>
            <a:ext cx="413704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Mealy-type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DD42-B0D3-49DE-95B1-38F06A42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2621" y="1505448"/>
            <a:ext cx="3343197" cy="147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422CF-78A0-42CD-B9EB-4A9527DF9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1" y="2354857"/>
            <a:ext cx="5160514" cy="1814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208880-5B82-4168-A1C2-C9B68B216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906" y="1940684"/>
            <a:ext cx="2482050" cy="462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025373-9C52-45EF-89DB-66C6EC5FC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41" y="4168941"/>
            <a:ext cx="5725199" cy="2565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BFDCBB-2575-495B-8DAB-42F0A8F4D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987" y="4168940"/>
            <a:ext cx="5748613" cy="25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9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14708</TotalTime>
  <Words>401</Words>
  <Application>Microsoft Office PowerPoint</Application>
  <PresentationFormat>Widescreen</PresentationFormat>
  <Paragraphs>48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 Condensed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Mogaka</dc:creator>
  <cp:lastModifiedBy>Obed Mogaka</cp:lastModifiedBy>
  <cp:revision>180</cp:revision>
  <dcterms:created xsi:type="dcterms:W3CDTF">2022-10-30T08:04:43Z</dcterms:created>
  <dcterms:modified xsi:type="dcterms:W3CDTF">2023-02-11T20:11:12Z</dcterms:modified>
</cp:coreProperties>
</file>