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18" autoAdjust="0"/>
    <p:restoredTop sz="94660"/>
  </p:normalViewPr>
  <p:slideViewPr>
    <p:cSldViewPr snapToGrid="0">
      <p:cViewPr varScale="1">
        <p:scale>
          <a:sx n="61" d="100"/>
          <a:sy n="61" d="100"/>
        </p:scale>
        <p:origin x="12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00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67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97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34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80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25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22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58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0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17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7624-5D1E-406A-922E-3804D7E49E0A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02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34999" y="694416"/>
            <a:ext cx="204291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ArduinoHub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Sensors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Actuators</a:t>
            </a:r>
            <a:endParaRPr lang="ko-KR" altLang="en-US" dirty="0"/>
          </a:p>
        </p:txBody>
      </p:sp>
      <p:sp>
        <p:nvSpPr>
          <p:cNvPr id="6" name="왼쪽/오른쪽 화살표 5"/>
          <p:cNvSpPr/>
          <p:nvPr/>
        </p:nvSpPr>
        <p:spPr>
          <a:xfrm>
            <a:off x="6177516" y="970011"/>
            <a:ext cx="988828" cy="3721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64725" y="509750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Serial: string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97842" y="832915"/>
            <a:ext cx="1866883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PythonHub</a:t>
            </a:r>
            <a:r>
              <a:rPr lang="en-US" altLang="ko-KR" dirty="0" smtClean="0"/>
              <a:t>(PC)</a:t>
            </a:r>
          </a:p>
          <a:p>
            <a:r>
              <a:rPr lang="en-US" altLang="ko-KR" dirty="0" smtClean="0"/>
              <a:t>- Serial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64725" y="1716049"/>
            <a:ext cx="2058577" cy="64633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명령어 정의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프로그래밍 문법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22538" y="1975644"/>
            <a:ext cx="1866883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PostgreSQL</a:t>
            </a:r>
          </a:p>
          <a:p>
            <a:r>
              <a:rPr lang="en-US" altLang="ko-KR" dirty="0" smtClean="0"/>
              <a:t>- DB server</a:t>
            </a:r>
            <a:endParaRPr lang="ko-KR" altLang="en-US" dirty="0"/>
          </a:p>
        </p:txBody>
      </p:sp>
      <p:sp>
        <p:nvSpPr>
          <p:cNvPr id="11" name="왼쪽/오른쪽 화살표 10"/>
          <p:cNvSpPr/>
          <p:nvPr/>
        </p:nvSpPr>
        <p:spPr>
          <a:xfrm rot="5400000">
            <a:off x="4415011" y="1548607"/>
            <a:ext cx="481935" cy="3721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44317" y="1975643"/>
            <a:ext cx="186688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Web server</a:t>
            </a:r>
          </a:p>
          <a:p>
            <a:r>
              <a:rPr lang="en-US" altLang="ko-KR" dirty="0" smtClean="0"/>
              <a:t>- Python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 flipH="1">
            <a:off x="3211200" y="2129201"/>
            <a:ext cx="486696" cy="339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1995" y="1606309"/>
            <a:ext cx="1886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 handler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06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Internet(</a:t>
            </a:r>
            <a:r>
              <a:rPr lang="ko-KR" altLang="en-US" sz="3600" dirty="0" smtClean="0"/>
              <a:t>인터넷</a:t>
            </a:r>
            <a:r>
              <a:rPr lang="en-US" altLang="ko-KR" sz="3600" dirty="0" smtClean="0"/>
              <a:t>): </a:t>
            </a:r>
            <a:r>
              <a:rPr lang="ko-KR" altLang="en-US" sz="3600" dirty="0" smtClean="0"/>
              <a:t>전세계적인 컴퓨터 네트워크</a:t>
            </a:r>
            <a:r>
              <a:rPr lang="en-US" altLang="ko-KR" sz="3600" dirty="0" smtClean="0"/>
              <a:t>(HW)</a:t>
            </a:r>
          </a:p>
          <a:p>
            <a:r>
              <a:rPr lang="ko-KR" altLang="en-US" sz="3600" dirty="0" smtClean="0"/>
              <a:t>웹</a:t>
            </a:r>
            <a:r>
              <a:rPr lang="en-US" altLang="ko-KR" sz="3600" dirty="0" smtClean="0"/>
              <a:t>(web): = WWW; </a:t>
            </a:r>
            <a:r>
              <a:rPr lang="ko-KR" altLang="en-US" sz="3600" dirty="0" smtClean="0"/>
              <a:t>인터넷상에서 정보를 교환하는 표준</a:t>
            </a:r>
            <a:endParaRPr lang="en-US" altLang="ko-KR" sz="3600" dirty="0" smtClean="0"/>
          </a:p>
          <a:p>
            <a:r>
              <a:rPr lang="en-US" altLang="ko-KR" sz="3600" dirty="0" smtClean="0"/>
              <a:t>WWW: world wide web</a:t>
            </a:r>
          </a:p>
          <a:p>
            <a:r>
              <a:rPr lang="en-US" altLang="ko-KR" sz="3600" dirty="0" smtClean="0"/>
              <a:t>LAN: local area network; </a:t>
            </a:r>
            <a:r>
              <a:rPr lang="ko-KR" altLang="en-US" sz="3600" dirty="0" smtClean="0"/>
              <a:t>목원대 정도의 영역의 컴퓨터 네트워크 표준</a:t>
            </a:r>
            <a:endParaRPr lang="en-US" altLang="ko-KR" sz="3600" dirty="0" smtClean="0"/>
          </a:p>
          <a:p>
            <a:r>
              <a:rPr lang="ko-KR" altLang="en-US" sz="3600" dirty="0" err="1" smtClean="0"/>
              <a:t>이더넷</a:t>
            </a:r>
            <a:r>
              <a:rPr lang="en-US" altLang="ko-KR" sz="3600" dirty="0" smtClean="0"/>
              <a:t>(Ethernet): LAN </a:t>
            </a:r>
            <a:r>
              <a:rPr lang="ko-KR" altLang="en-US" sz="3600" dirty="0" smtClean="0"/>
              <a:t>표준을 구현한 </a:t>
            </a:r>
            <a:r>
              <a:rPr lang="en-US" altLang="ko-KR" sz="3600" dirty="0" smtClean="0"/>
              <a:t>HW</a:t>
            </a:r>
          </a:p>
          <a:p>
            <a:r>
              <a:rPr lang="en-US" altLang="ko-KR" sz="3600" dirty="0" smtClean="0"/>
              <a:t>HTTP: </a:t>
            </a:r>
            <a:r>
              <a:rPr lang="ko-KR" altLang="en-US" sz="3600" dirty="0" smtClean="0"/>
              <a:t>문서 정보를 교환하는 표준</a:t>
            </a:r>
            <a:r>
              <a:rPr lang="en-US" altLang="ko-KR" sz="3600" dirty="0" smtClean="0"/>
              <a:t>(server, client)</a:t>
            </a:r>
          </a:p>
          <a:p>
            <a:r>
              <a:rPr lang="en-US" altLang="ko-KR" sz="3600" dirty="0" smtClean="0"/>
              <a:t>HTML: </a:t>
            </a:r>
            <a:r>
              <a:rPr lang="ko-KR" altLang="en-US" sz="3600" dirty="0" smtClean="0"/>
              <a:t>웹 문서 표준</a:t>
            </a:r>
            <a:endParaRPr lang="en-US" altLang="ko-KR" sz="3600" dirty="0" smtClean="0"/>
          </a:p>
        </p:txBody>
      </p:sp>
    </p:spTree>
    <p:extLst>
      <p:ext uri="{BB962C8B-B14F-4D97-AF65-F5344CB8AC3E}">
        <p14:creationId xmlns:p14="http://schemas.microsoft.com/office/powerpoint/2010/main" val="121575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87</Words>
  <Application>Microsoft Office PowerPoint</Application>
  <PresentationFormat>와이드스크린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2023-09-06T05:34:25Z</dcterms:created>
  <dcterms:modified xsi:type="dcterms:W3CDTF">2023-09-06T06:47:06Z</dcterms:modified>
</cp:coreProperties>
</file>