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1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0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7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7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34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0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5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2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8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7624-5D1E-406A-922E-3804D7E49E0A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2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34999" y="694416"/>
            <a:ext cx="204291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ArduinoHub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Sensors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Actuators</a:t>
            </a:r>
            <a:endParaRPr lang="ko-KR" altLang="en-US" dirty="0"/>
          </a:p>
        </p:txBody>
      </p:sp>
      <p:sp>
        <p:nvSpPr>
          <p:cNvPr id="6" name="왼쪽/오른쪽 화살표 5"/>
          <p:cNvSpPr/>
          <p:nvPr/>
        </p:nvSpPr>
        <p:spPr>
          <a:xfrm>
            <a:off x="6177516" y="970011"/>
            <a:ext cx="988828" cy="3721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64725" y="50975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Serial: string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7842" y="832915"/>
            <a:ext cx="186688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PythonHub</a:t>
            </a:r>
            <a:r>
              <a:rPr lang="en-US" altLang="ko-KR" dirty="0"/>
              <a:t>(PC)</a:t>
            </a:r>
          </a:p>
          <a:p>
            <a:r>
              <a:rPr lang="en-US" altLang="ko-KR" dirty="0"/>
              <a:t>- Serial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4725" y="1716049"/>
            <a:ext cx="2058577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명령어 정의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프로그래밍 문법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2538" y="1975644"/>
            <a:ext cx="1866883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PostgreSQL</a:t>
            </a:r>
          </a:p>
          <a:p>
            <a:r>
              <a:rPr lang="en-US" altLang="ko-KR" dirty="0"/>
              <a:t>- DB server</a:t>
            </a:r>
            <a:endParaRPr lang="ko-KR" altLang="en-US" dirty="0"/>
          </a:p>
        </p:txBody>
      </p:sp>
      <p:sp>
        <p:nvSpPr>
          <p:cNvPr id="11" name="왼쪽/오른쪽 화살표 10"/>
          <p:cNvSpPr/>
          <p:nvPr/>
        </p:nvSpPr>
        <p:spPr>
          <a:xfrm rot="5400000">
            <a:off x="4415011" y="1548607"/>
            <a:ext cx="481935" cy="3721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44317" y="1975643"/>
            <a:ext cx="186688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Web server</a:t>
            </a:r>
          </a:p>
          <a:p>
            <a:r>
              <a:rPr lang="en-US" altLang="ko-KR" dirty="0"/>
              <a:t>- Python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 flipH="1">
            <a:off x="3211200" y="2129201"/>
            <a:ext cx="486696" cy="339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1995" y="1606309"/>
            <a:ext cx="188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 handler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3ACC8-571C-F03D-5275-AFC87B03A0AE}"/>
              </a:ext>
            </a:extLst>
          </p:cNvPr>
          <p:cNvSpPr txBox="1"/>
          <p:nvPr/>
        </p:nvSpPr>
        <p:spPr>
          <a:xfrm>
            <a:off x="3722538" y="3118373"/>
            <a:ext cx="18668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dirty="0"/>
              <a:t>통계</a:t>
            </a:r>
            <a:endParaRPr lang="en-US" altLang="ko-KR" dirty="0"/>
          </a:p>
          <a:p>
            <a:r>
              <a:rPr lang="en-US" altLang="ko-KR" dirty="0"/>
              <a:t>- Python</a:t>
            </a:r>
            <a:endParaRPr lang="ko-KR" altLang="en-US" dirty="0"/>
          </a:p>
        </p:txBody>
      </p:sp>
      <p:sp>
        <p:nvSpPr>
          <p:cNvPr id="3" name="왼쪽/오른쪽 화살표 10">
            <a:extLst>
              <a:ext uri="{FF2B5EF4-FFF2-40B4-BE49-F238E27FC236}">
                <a16:creationId xmlns:a16="http://schemas.microsoft.com/office/drawing/2014/main" id="{7F08D6E0-F19D-7DA7-866C-3D7E02DC5C5D}"/>
              </a:ext>
            </a:extLst>
          </p:cNvPr>
          <p:cNvSpPr/>
          <p:nvPr/>
        </p:nvSpPr>
        <p:spPr>
          <a:xfrm rot="5400000">
            <a:off x="4415010" y="2691336"/>
            <a:ext cx="481935" cy="3721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6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Internet(</a:t>
            </a:r>
            <a:r>
              <a:rPr lang="ko-KR" altLang="en-US" sz="3600" dirty="0"/>
              <a:t>인터넷</a:t>
            </a:r>
            <a:r>
              <a:rPr lang="en-US" altLang="ko-KR" sz="3600" dirty="0"/>
              <a:t>): </a:t>
            </a:r>
            <a:r>
              <a:rPr lang="ko-KR" altLang="en-US" sz="3600" dirty="0"/>
              <a:t>전세계적인 컴퓨터 네트워크</a:t>
            </a:r>
            <a:r>
              <a:rPr lang="en-US" altLang="ko-KR" sz="3600" dirty="0"/>
              <a:t>(HW)</a:t>
            </a:r>
          </a:p>
          <a:p>
            <a:r>
              <a:rPr lang="ko-KR" altLang="en-US" sz="3600" dirty="0"/>
              <a:t>웹</a:t>
            </a:r>
            <a:r>
              <a:rPr lang="en-US" altLang="ko-KR" sz="3600" dirty="0"/>
              <a:t>(web): = WWW; </a:t>
            </a:r>
            <a:r>
              <a:rPr lang="ko-KR" altLang="en-US" sz="3600" dirty="0"/>
              <a:t>인터넷상에서 정보를 교환하는 표준</a:t>
            </a:r>
            <a:endParaRPr lang="en-US" altLang="ko-KR" sz="3600" dirty="0"/>
          </a:p>
          <a:p>
            <a:r>
              <a:rPr lang="en-US" altLang="ko-KR" sz="3600" dirty="0"/>
              <a:t>WWW: world wide web</a:t>
            </a:r>
          </a:p>
          <a:p>
            <a:r>
              <a:rPr lang="en-US" altLang="ko-KR" sz="3600" dirty="0"/>
              <a:t>LAN: local area network; </a:t>
            </a:r>
            <a:r>
              <a:rPr lang="ko-KR" altLang="en-US" sz="3600" dirty="0"/>
              <a:t>목원대 정도 영역의 컴퓨터 네트워크 표준</a:t>
            </a:r>
            <a:endParaRPr lang="en-US" altLang="ko-KR" sz="3600" dirty="0"/>
          </a:p>
          <a:p>
            <a:r>
              <a:rPr lang="ko-KR" altLang="en-US" sz="3600" dirty="0" err="1"/>
              <a:t>이더넷</a:t>
            </a:r>
            <a:r>
              <a:rPr lang="en-US" altLang="ko-KR" sz="3600" dirty="0"/>
              <a:t>(Ethernet): LAN </a:t>
            </a:r>
            <a:r>
              <a:rPr lang="ko-KR" altLang="en-US" sz="3600" dirty="0"/>
              <a:t>표준을 구현한 </a:t>
            </a:r>
            <a:r>
              <a:rPr lang="en-US" altLang="ko-KR" sz="3600" dirty="0"/>
              <a:t>HW</a:t>
            </a:r>
          </a:p>
          <a:p>
            <a:r>
              <a:rPr lang="en-US" altLang="ko-KR" sz="3600" dirty="0"/>
              <a:t>HTTP: </a:t>
            </a:r>
            <a:r>
              <a:rPr lang="ko-KR" altLang="en-US" sz="3600" dirty="0"/>
              <a:t>문서 정보를 교환하는 표준</a:t>
            </a:r>
            <a:r>
              <a:rPr lang="en-US" altLang="ko-KR" sz="3600" dirty="0"/>
              <a:t>(server, client)</a:t>
            </a:r>
          </a:p>
          <a:p>
            <a:r>
              <a:rPr lang="en-US" altLang="ko-KR" sz="3600" dirty="0"/>
              <a:t>HTML: </a:t>
            </a:r>
            <a:r>
              <a:rPr lang="ko-KR" altLang="en-US" sz="3600" dirty="0"/>
              <a:t>웹 문서 표준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2157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92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조용희</cp:lastModifiedBy>
  <cp:revision>10</cp:revision>
  <dcterms:created xsi:type="dcterms:W3CDTF">2023-09-06T05:34:25Z</dcterms:created>
  <dcterms:modified xsi:type="dcterms:W3CDTF">2024-09-02T23:51:16Z</dcterms:modified>
</cp:coreProperties>
</file>