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03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6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5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5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D4F8-E9D4-4ADE-BB1D-365AFF86A067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A2E48-4920-4D66-A146-640198080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332943"/>
            <a:ext cx="9412013" cy="6192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459896" y="980661"/>
            <a:ext cx="5141843" cy="1232452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38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6" y="323416"/>
            <a:ext cx="9402487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9" y="1456859"/>
            <a:ext cx="5277680" cy="33006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122" y="1058594"/>
            <a:ext cx="7582958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5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128127"/>
            <a:ext cx="9459645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8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D510</dc:creator>
  <cp:lastModifiedBy>D510</cp:lastModifiedBy>
  <cp:revision>1</cp:revision>
  <dcterms:created xsi:type="dcterms:W3CDTF">2024-09-11T04:54:32Z</dcterms:created>
  <dcterms:modified xsi:type="dcterms:W3CDTF">2024-09-11T04:57:49Z</dcterms:modified>
</cp:coreProperties>
</file>