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6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5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7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5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0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332943"/>
            <a:ext cx="9412013" cy="6192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59896" y="980661"/>
            <a:ext cx="5141843" cy="123245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8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323416"/>
            <a:ext cx="940248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9" y="1456859"/>
            <a:ext cx="5277680" cy="3300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22" y="1058594"/>
            <a:ext cx="758295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28127"/>
            <a:ext cx="9459645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2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D510</dc:creator>
  <cp:lastModifiedBy>D510</cp:lastModifiedBy>
  <cp:revision>3</cp:revision>
  <dcterms:created xsi:type="dcterms:W3CDTF">2024-09-11T04:54:32Z</dcterms:created>
  <dcterms:modified xsi:type="dcterms:W3CDTF">2024-09-11T05:24:29Z</dcterms:modified>
</cp:coreProperties>
</file>