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33F9B-0865-B6C7-3123-4385D38A4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678F84-C76F-8C6F-9F80-FC03B6466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8E386-E9D1-0B86-8923-AC477704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E243-FA21-43EA-A22C-AE95551FC085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A8963-51E2-2CF6-795B-7F9ADED2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78EC-DDCA-60A8-3F10-AB18A256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325-8091-419A-AE44-6584CA04A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40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4B956-7835-B9E4-A532-C373077F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D77A19-3637-01E1-8A8D-537A8427C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65EA3-3D16-A885-277B-446C5E7F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E243-FA21-43EA-A22C-AE95551FC085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73AB0-4B82-38C7-44F4-7882CEDF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93585-FD2F-EE2F-7313-E453A8FA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325-8091-419A-AE44-6584CA04A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3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09EEC5-B393-0FFC-69FB-6CF1F2CFF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E2282-6D34-8884-0094-9126590C4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5C394-D32B-4F29-E16C-72FE2B46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E243-FA21-43EA-A22C-AE95551FC085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E98B7-06A4-B6F2-FA39-34AA6B7E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7A743-BB8A-2F2F-27C1-2DBAE4DA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325-8091-419A-AE44-6584CA04A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6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8EC30-7D8E-6FF4-D9A1-14340F9A0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0BDA2-03DB-F876-D5E1-F107AC64C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B95E7-2213-1D82-65E5-7B7D0B99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E243-FA21-43EA-A22C-AE95551FC085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0E47E-E91A-A4FB-12AA-0DDF9A9E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88A7C-4AC3-7492-0525-74DCE811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325-8091-419A-AE44-6584CA04A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3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46715-3D50-8DB0-E112-C899B7EE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31F54-ED1D-9FAF-1FBB-4CE5BB4C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32BD14-BBFB-48F4-F08C-7910DC70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E243-FA21-43EA-A22C-AE95551FC085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034B0-BC0D-C241-4E60-8C5469C9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4921D6-931A-0B8C-B3FA-F9A6D021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325-8091-419A-AE44-6584CA04A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17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F7202-0370-7CF6-75A1-650A17AB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27A85-9469-9BC1-FBC0-ED0BA30D8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CEF5F0-6927-228B-C0A8-8113AEC0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E8FB3-65FC-9408-76D1-AFB2B9B8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E243-FA21-43EA-A22C-AE95551FC085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26FD0-6939-00DC-5AA8-696E01F9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65ECE5-1EC8-0A3E-DFA6-189429C3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325-8091-419A-AE44-6584CA04A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38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C349F-E2ED-E47A-8A6C-C4272200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9A0EDA-F639-4ACA-7ED0-4C9DC421A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564CB1-A8BC-8FDA-7BC2-C327C1E7F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5435F0-7315-83F0-A34B-1F5D058BC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0C7F5E-BF7E-BF35-ACB7-562458DF6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BE0733-4D2C-FC61-1D87-4E0796B5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E243-FA21-43EA-A22C-AE95551FC085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07DBD2-8268-0DA1-B483-22FA314E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A48E2-92AA-132A-83C1-F0EFD953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325-8091-419A-AE44-6584CA04A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1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B50D0-58BD-25D9-E319-92F55314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221AEF-E0ED-D636-B53B-5F68512B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E243-FA21-43EA-A22C-AE95551FC085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52A928-240D-6B7E-26C8-11FCBB39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9EA773-6DFB-CAAD-A234-36A7CD3E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325-8091-419A-AE44-6584CA04A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36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6B00B-59A3-1BB1-09E0-1B930ED5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E243-FA21-43EA-A22C-AE95551FC085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366E13-283B-F3AD-A6E1-6FAF388C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F0862-78B5-584D-7D94-A0A19C2A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325-8091-419A-AE44-6584CA04A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9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57B89-F5D8-5A6A-DAE7-86FAF358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295AAF-9F80-8C60-2321-8D6D50C87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8137FF-52DA-2024-A713-0417F542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A9872-D0DF-ADE5-F992-4318C3E6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E243-FA21-43EA-A22C-AE95551FC085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A3117B-D5CD-63AE-934B-9D4DEB91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95F06-1B07-E68D-36CA-D0B08ED7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325-8091-419A-AE44-6584CA04A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37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FD3A1-94B0-7C54-84DB-679DA288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2F1F10-D049-092C-EE7E-97D6E624C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D68EE-8FAD-2CEA-1CDC-AD9DFA616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70A4B2-7F33-573E-AB80-6EC9EA3F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E243-FA21-43EA-A22C-AE95551FC085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B44F5-F631-3F67-07D4-8D2713CD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51214-12D5-D0C7-03CE-F33B189C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F325-8091-419A-AE44-6584CA04A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7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CE611F-47B6-62E8-0077-12391890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514EA-E9DE-2E51-D5D8-49290D31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CD83-BFA6-ECF1-0781-5C0574081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0E243-FA21-43EA-A22C-AE95551FC085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D4E0B-EE02-2F74-07DD-D6BDBF3CB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E49C2B-3D98-554A-C606-F692525EF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EF325-8091-419A-AE44-6584CA04A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51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BDFF94B-1668-978A-2E9A-8DD15F15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242443"/>
            <a:ext cx="11974596" cy="637311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B2BF742-87C6-0813-D6C1-99DDA817A264}"/>
              </a:ext>
            </a:extLst>
          </p:cNvPr>
          <p:cNvSpPr/>
          <p:nvPr/>
        </p:nvSpPr>
        <p:spPr>
          <a:xfrm>
            <a:off x="9125527" y="2946400"/>
            <a:ext cx="1911928" cy="48260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0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AF93DE7-7A3D-5B3D-2297-D4D8A4EB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280548"/>
            <a:ext cx="9450119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7A921C-2C31-1FE1-408C-C0C5A66F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351995"/>
            <a:ext cx="9392961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1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E3762F-C11F-D615-7E50-4681A08E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290074"/>
            <a:ext cx="9450119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4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조용희</dc:creator>
  <cp:lastModifiedBy>조용희</cp:lastModifiedBy>
  <cp:revision>2</cp:revision>
  <dcterms:created xsi:type="dcterms:W3CDTF">2025-09-02T00:36:32Z</dcterms:created>
  <dcterms:modified xsi:type="dcterms:W3CDTF">2025-09-02T00:45:23Z</dcterms:modified>
</cp:coreProperties>
</file>