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07252F-12FA-42B0-A780-04EF4051297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B835F0-9916-4F0A-9815-5F06B7CC0161}">
      <dgm:prSet/>
      <dgm:spPr/>
      <dgm:t>
        <a:bodyPr/>
        <a:lstStyle/>
        <a:p>
          <a:r>
            <a:rPr lang="en-US"/>
            <a:t>C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C++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Java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C#</a:t>
          </a:r>
        </a:p>
      </dgm:t>
    </dgm:pt>
    <dgm:pt modelId="{52C136FF-724A-4620-9854-301BB31D5E04}" type="parTrans" cxnId="{E93443A1-BEB5-46B2-8A4D-513AA4B8CC9B}">
      <dgm:prSet/>
      <dgm:spPr/>
      <dgm:t>
        <a:bodyPr/>
        <a:lstStyle/>
        <a:p>
          <a:endParaRPr lang="en-US"/>
        </a:p>
      </dgm:t>
    </dgm:pt>
    <dgm:pt modelId="{D029BD15-D329-418E-B8C8-A6E9BBB73A0D}" type="sibTrans" cxnId="{E93443A1-BEB5-46B2-8A4D-513AA4B8CC9B}">
      <dgm:prSet/>
      <dgm:spPr/>
      <dgm:t>
        <a:bodyPr/>
        <a:lstStyle/>
        <a:p>
          <a:endParaRPr lang="en-US"/>
        </a:p>
      </dgm:t>
    </dgm:pt>
    <dgm:pt modelId="{341A3407-248E-434F-9DEE-4233053476A2}">
      <dgm:prSet/>
      <dgm:spPr/>
      <dgm:t>
        <a:bodyPr/>
        <a:lstStyle/>
        <a:p>
          <a:r>
            <a:rPr lang="en-US"/>
            <a:t>C++(</a:t>
          </a:r>
          <a:r>
            <a:rPr lang="ko-KR"/>
            <a:t>클래스 사용</a:t>
          </a:r>
          <a:r>
            <a:rPr lang="en-US"/>
            <a:t>)</a:t>
          </a:r>
        </a:p>
      </dgm:t>
    </dgm:pt>
    <dgm:pt modelId="{53148055-C4AA-4F6F-B276-D41E141C0C6E}" type="parTrans" cxnId="{B5746E76-3AF1-48ED-B4F1-3EB7383FBAF1}">
      <dgm:prSet/>
      <dgm:spPr/>
      <dgm:t>
        <a:bodyPr/>
        <a:lstStyle/>
        <a:p>
          <a:endParaRPr lang="en-US"/>
        </a:p>
      </dgm:t>
    </dgm:pt>
    <dgm:pt modelId="{AC27ADC0-3047-4CA8-A769-E8D55B373DB8}" type="sibTrans" cxnId="{B5746E76-3AF1-48ED-B4F1-3EB7383FBAF1}">
      <dgm:prSet/>
      <dgm:spPr/>
      <dgm:t>
        <a:bodyPr/>
        <a:lstStyle/>
        <a:p>
          <a:endParaRPr lang="en-US"/>
        </a:p>
      </dgm:t>
    </dgm:pt>
    <dgm:pt modelId="{04BA4B6E-8ACC-4E37-85BB-014B38C958E1}">
      <dgm:prSet/>
      <dgm:spPr/>
      <dgm:t>
        <a:bodyPr/>
        <a:lstStyle/>
        <a:p>
          <a:r>
            <a:rPr lang="ko-KR"/>
            <a:t>자바</a:t>
          </a:r>
          <a:r>
            <a:rPr lang="en-US"/>
            <a:t>(Java: </a:t>
          </a:r>
          <a:r>
            <a:rPr lang="ko-KR"/>
            <a:t>장치 독립적 프로그래밍</a:t>
          </a:r>
          <a:r>
            <a:rPr lang="en-US"/>
            <a:t>, </a:t>
          </a:r>
          <a:r>
            <a:rPr lang="ko-KR"/>
            <a:t>가상 머신 도입</a:t>
          </a:r>
          <a:r>
            <a:rPr lang="en-US"/>
            <a:t>)</a:t>
          </a:r>
        </a:p>
      </dgm:t>
    </dgm:pt>
    <dgm:pt modelId="{7483932A-319B-4A06-821A-7175BB155752}" type="parTrans" cxnId="{DC281D62-4145-4AD7-BBA6-53BAD05880E4}">
      <dgm:prSet/>
      <dgm:spPr/>
      <dgm:t>
        <a:bodyPr/>
        <a:lstStyle/>
        <a:p>
          <a:endParaRPr lang="en-US"/>
        </a:p>
      </dgm:t>
    </dgm:pt>
    <dgm:pt modelId="{CF28433F-63F5-4CE6-8F1E-C39D6CED6F78}" type="sibTrans" cxnId="{DC281D62-4145-4AD7-BBA6-53BAD05880E4}">
      <dgm:prSet/>
      <dgm:spPr/>
      <dgm:t>
        <a:bodyPr/>
        <a:lstStyle/>
        <a:p>
          <a:endParaRPr lang="en-US"/>
        </a:p>
      </dgm:t>
    </dgm:pt>
    <dgm:pt modelId="{F9A9C18E-DFDB-4877-BF6D-5BB0C041A425}">
      <dgm:prSet/>
      <dgm:spPr/>
      <dgm:t>
        <a:bodyPr/>
        <a:lstStyle/>
        <a:p>
          <a:r>
            <a:rPr lang="en-US"/>
            <a:t>C#: C++</a:t>
          </a:r>
          <a:r>
            <a:rPr lang="ko-KR"/>
            <a:t>을 이으면서 자바의 장점을 도입함</a:t>
          </a:r>
          <a:r>
            <a:rPr lang="en-US"/>
            <a:t>; </a:t>
          </a:r>
          <a:r>
            <a:rPr lang="ko-KR"/>
            <a:t>대신 문법이 </a:t>
          </a:r>
          <a:r>
            <a:rPr lang="en-US"/>
            <a:t>C++</a:t>
          </a:r>
          <a:r>
            <a:rPr lang="ko-KR"/>
            <a:t>과 비슷하면서도 달라서 </a:t>
          </a:r>
          <a:r>
            <a:rPr lang="ko-KR" b="1" u="sng"/>
            <a:t>주의 필요</a:t>
          </a:r>
          <a:endParaRPr lang="en-US"/>
        </a:p>
      </dgm:t>
    </dgm:pt>
    <dgm:pt modelId="{194A7B10-D568-48CE-87E0-30E4A2A9CB5F}" type="parTrans" cxnId="{F17F424C-E52D-44CA-A29B-9D3D06893D35}">
      <dgm:prSet/>
      <dgm:spPr/>
      <dgm:t>
        <a:bodyPr/>
        <a:lstStyle/>
        <a:p>
          <a:endParaRPr lang="en-US"/>
        </a:p>
      </dgm:t>
    </dgm:pt>
    <dgm:pt modelId="{12834918-72B7-4489-89FE-A42FD7BC315C}" type="sibTrans" cxnId="{F17F424C-E52D-44CA-A29B-9D3D06893D35}">
      <dgm:prSet/>
      <dgm:spPr/>
      <dgm:t>
        <a:bodyPr/>
        <a:lstStyle/>
        <a:p>
          <a:endParaRPr lang="en-US"/>
        </a:p>
      </dgm:t>
    </dgm:pt>
    <dgm:pt modelId="{A8A6E13E-E8AA-41EA-A46D-090412D000D1}" type="pres">
      <dgm:prSet presAssocID="{0307252F-12FA-42B0-A780-04EF40512977}" presName="linear" presStyleCnt="0">
        <dgm:presLayoutVars>
          <dgm:animLvl val="lvl"/>
          <dgm:resizeHandles val="exact"/>
        </dgm:presLayoutVars>
      </dgm:prSet>
      <dgm:spPr/>
    </dgm:pt>
    <dgm:pt modelId="{8CE47CA1-1DE7-4AD1-9D28-846CFE22F5A0}" type="pres">
      <dgm:prSet presAssocID="{5EB835F0-9916-4F0A-9815-5F06B7CC016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90C84B-4A4A-4C38-8F34-722ED3BF3C41}" type="pres">
      <dgm:prSet presAssocID="{D029BD15-D329-418E-B8C8-A6E9BBB73A0D}" presName="spacer" presStyleCnt="0"/>
      <dgm:spPr/>
    </dgm:pt>
    <dgm:pt modelId="{67C20225-C3B9-4052-8925-F1B032F2D3DB}" type="pres">
      <dgm:prSet presAssocID="{341A3407-248E-434F-9DEE-4233053476A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78DD8A-D12C-48EA-BA26-D43EE83CE743}" type="pres">
      <dgm:prSet presAssocID="{AC27ADC0-3047-4CA8-A769-E8D55B373DB8}" presName="spacer" presStyleCnt="0"/>
      <dgm:spPr/>
    </dgm:pt>
    <dgm:pt modelId="{E853503F-C0C1-4161-A036-16A4EC109E7E}" type="pres">
      <dgm:prSet presAssocID="{04BA4B6E-8ACC-4E37-85BB-014B38C958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6F43784-E7F7-4790-B803-74286BC7F45C}" type="pres">
      <dgm:prSet presAssocID="{CF28433F-63F5-4CE6-8F1E-C39D6CED6F78}" presName="spacer" presStyleCnt="0"/>
      <dgm:spPr/>
    </dgm:pt>
    <dgm:pt modelId="{191D88DA-3B41-4450-A6A4-D09897A490C0}" type="pres">
      <dgm:prSet presAssocID="{F9A9C18E-DFDB-4877-BF6D-5BB0C041A4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4ABC928-12AE-40F4-A4A5-9ACF5B2FA614}" type="presOf" srcId="{341A3407-248E-434F-9DEE-4233053476A2}" destId="{67C20225-C3B9-4052-8925-F1B032F2D3DB}" srcOrd="0" destOrd="0" presId="urn:microsoft.com/office/officeart/2005/8/layout/vList2"/>
    <dgm:cxn modelId="{EF7C693D-5558-42F2-8171-558424CD7653}" type="presOf" srcId="{5EB835F0-9916-4F0A-9815-5F06B7CC0161}" destId="{8CE47CA1-1DE7-4AD1-9D28-846CFE22F5A0}" srcOrd="0" destOrd="0" presId="urn:microsoft.com/office/officeart/2005/8/layout/vList2"/>
    <dgm:cxn modelId="{DC281D62-4145-4AD7-BBA6-53BAD05880E4}" srcId="{0307252F-12FA-42B0-A780-04EF40512977}" destId="{04BA4B6E-8ACC-4E37-85BB-014B38C958E1}" srcOrd="2" destOrd="0" parTransId="{7483932A-319B-4A06-821A-7175BB155752}" sibTransId="{CF28433F-63F5-4CE6-8F1E-C39D6CED6F78}"/>
    <dgm:cxn modelId="{F17F424C-E52D-44CA-A29B-9D3D06893D35}" srcId="{0307252F-12FA-42B0-A780-04EF40512977}" destId="{F9A9C18E-DFDB-4877-BF6D-5BB0C041A425}" srcOrd="3" destOrd="0" parTransId="{194A7B10-D568-48CE-87E0-30E4A2A9CB5F}" sibTransId="{12834918-72B7-4489-89FE-A42FD7BC315C}"/>
    <dgm:cxn modelId="{E58FD474-B9AA-4F42-B33F-306F369BBE10}" type="presOf" srcId="{F9A9C18E-DFDB-4877-BF6D-5BB0C041A425}" destId="{191D88DA-3B41-4450-A6A4-D09897A490C0}" srcOrd="0" destOrd="0" presId="urn:microsoft.com/office/officeart/2005/8/layout/vList2"/>
    <dgm:cxn modelId="{B5746E76-3AF1-48ED-B4F1-3EB7383FBAF1}" srcId="{0307252F-12FA-42B0-A780-04EF40512977}" destId="{341A3407-248E-434F-9DEE-4233053476A2}" srcOrd="1" destOrd="0" parTransId="{53148055-C4AA-4F6F-B276-D41E141C0C6E}" sibTransId="{AC27ADC0-3047-4CA8-A769-E8D55B373DB8}"/>
    <dgm:cxn modelId="{6B0E717D-879B-4A38-9F66-E17E2062EDD8}" type="presOf" srcId="{0307252F-12FA-42B0-A780-04EF40512977}" destId="{A8A6E13E-E8AA-41EA-A46D-090412D000D1}" srcOrd="0" destOrd="0" presId="urn:microsoft.com/office/officeart/2005/8/layout/vList2"/>
    <dgm:cxn modelId="{47DBFC88-C2C5-4199-99E5-ED147D194EBE}" type="presOf" srcId="{04BA4B6E-8ACC-4E37-85BB-014B38C958E1}" destId="{E853503F-C0C1-4161-A036-16A4EC109E7E}" srcOrd="0" destOrd="0" presId="urn:microsoft.com/office/officeart/2005/8/layout/vList2"/>
    <dgm:cxn modelId="{E93443A1-BEB5-46B2-8A4D-513AA4B8CC9B}" srcId="{0307252F-12FA-42B0-A780-04EF40512977}" destId="{5EB835F0-9916-4F0A-9815-5F06B7CC0161}" srcOrd="0" destOrd="0" parTransId="{52C136FF-724A-4620-9854-301BB31D5E04}" sibTransId="{D029BD15-D329-418E-B8C8-A6E9BBB73A0D}"/>
    <dgm:cxn modelId="{6DD47D71-3C1E-442C-8403-0BCE47FC51CE}" type="presParOf" srcId="{A8A6E13E-E8AA-41EA-A46D-090412D000D1}" destId="{8CE47CA1-1DE7-4AD1-9D28-846CFE22F5A0}" srcOrd="0" destOrd="0" presId="urn:microsoft.com/office/officeart/2005/8/layout/vList2"/>
    <dgm:cxn modelId="{B24088C7-64E2-4E75-B425-19E7F4148BB8}" type="presParOf" srcId="{A8A6E13E-E8AA-41EA-A46D-090412D000D1}" destId="{C590C84B-4A4A-4C38-8F34-722ED3BF3C41}" srcOrd="1" destOrd="0" presId="urn:microsoft.com/office/officeart/2005/8/layout/vList2"/>
    <dgm:cxn modelId="{271AED04-692D-43EC-9DD1-2E80D9C38334}" type="presParOf" srcId="{A8A6E13E-E8AA-41EA-A46D-090412D000D1}" destId="{67C20225-C3B9-4052-8925-F1B032F2D3DB}" srcOrd="2" destOrd="0" presId="urn:microsoft.com/office/officeart/2005/8/layout/vList2"/>
    <dgm:cxn modelId="{B456B837-B4EF-4172-8D5F-3A92DE34701B}" type="presParOf" srcId="{A8A6E13E-E8AA-41EA-A46D-090412D000D1}" destId="{DD78DD8A-D12C-48EA-BA26-D43EE83CE743}" srcOrd="3" destOrd="0" presId="urn:microsoft.com/office/officeart/2005/8/layout/vList2"/>
    <dgm:cxn modelId="{B95301E0-A58D-4348-910A-E31868F670F6}" type="presParOf" srcId="{A8A6E13E-E8AA-41EA-A46D-090412D000D1}" destId="{E853503F-C0C1-4161-A036-16A4EC109E7E}" srcOrd="4" destOrd="0" presId="urn:microsoft.com/office/officeart/2005/8/layout/vList2"/>
    <dgm:cxn modelId="{1293FEBB-2FBD-422D-94A7-AFE828C70A5E}" type="presParOf" srcId="{A8A6E13E-E8AA-41EA-A46D-090412D000D1}" destId="{C6F43784-E7F7-4790-B803-74286BC7F45C}" srcOrd="5" destOrd="0" presId="urn:microsoft.com/office/officeart/2005/8/layout/vList2"/>
    <dgm:cxn modelId="{4E176670-CF24-4E9B-B175-8952DB95B688}" type="presParOf" srcId="{A8A6E13E-E8AA-41EA-A46D-090412D000D1}" destId="{191D88DA-3B41-4450-A6A4-D09897A490C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E47CA1-1DE7-4AD1-9D28-846CFE22F5A0}">
      <dsp:nvSpPr>
        <dsp:cNvPr id="0" name=""/>
        <dsp:cNvSpPr/>
      </dsp:nvSpPr>
      <dsp:spPr>
        <a:xfrm>
          <a:off x="0" y="287166"/>
          <a:ext cx="6666833" cy="117237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 </a:t>
          </a:r>
          <a:r>
            <a:rPr lang="en-US" sz="2200" kern="1200">
              <a:sym typeface="Wingdings" panose="05000000000000000000" pitchFamily="2" charset="2"/>
            </a:rPr>
            <a:t></a:t>
          </a:r>
          <a:r>
            <a:rPr lang="en-US" sz="2200" kern="1200"/>
            <a:t> C++ </a:t>
          </a:r>
          <a:r>
            <a:rPr lang="en-US" sz="2200" kern="1200">
              <a:sym typeface="Wingdings" panose="05000000000000000000" pitchFamily="2" charset="2"/>
            </a:rPr>
            <a:t></a:t>
          </a:r>
          <a:r>
            <a:rPr lang="en-US" sz="2200" kern="1200"/>
            <a:t> Java </a:t>
          </a:r>
          <a:r>
            <a:rPr lang="en-US" sz="2200" kern="1200">
              <a:sym typeface="Wingdings" panose="05000000000000000000" pitchFamily="2" charset="2"/>
            </a:rPr>
            <a:t></a:t>
          </a:r>
          <a:r>
            <a:rPr lang="en-US" sz="2200" kern="1200"/>
            <a:t> C#</a:t>
          </a:r>
        </a:p>
      </dsp:txBody>
      <dsp:txXfrm>
        <a:off x="57231" y="344397"/>
        <a:ext cx="6552371" cy="1057914"/>
      </dsp:txXfrm>
    </dsp:sp>
    <dsp:sp modelId="{67C20225-C3B9-4052-8925-F1B032F2D3DB}">
      <dsp:nvSpPr>
        <dsp:cNvPr id="0" name=""/>
        <dsp:cNvSpPr/>
      </dsp:nvSpPr>
      <dsp:spPr>
        <a:xfrm>
          <a:off x="0" y="1522903"/>
          <a:ext cx="6666833" cy="1172376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C++(</a:t>
          </a:r>
          <a:r>
            <a:rPr lang="ko-KR" sz="2200" kern="1200"/>
            <a:t>클래스 사용</a:t>
          </a:r>
          <a:r>
            <a:rPr lang="en-US" sz="2200" kern="1200"/>
            <a:t>)</a:t>
          </a:r>
        </a:p>
      </dsp:txBody>
      <dsp:txXfrm>
        <a:off x="57231" y="1580134"/>
        <a:ext cx="6552371" cy="1057914"/>
      </dsp:txXfrm>
    </dsp:sp>
    <dsp:sp modelId="{E853503F-C0C1-4161-A036-16A4EC109E7E}">
      <dsp:nvSpPr>
        <dsp:cNvPr id="0" name=""/>
        <dsp:cNvSpPr/>
      </dsp:nvSpPr>
      <dsp:spPr>
        <a:xfrm>
          <a:off x="0" y="2758640"/>
          <a:ext cx="6666833" cy="1172376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/>
            <a:t>자바</a:t>
          </a:r>
          <a:r>
            <a:rPr lang="en-US" sz="2200" kern="1200"/>
            <a:t>(Java: </a:t>
          </a:r>
          <a:r>
            <a:rPr lang="ko-KR" sz="2200" kern="1200"/>
            <a:t>장치 독립적 프로그래밍</a:t>
          </a:r>
          <a:r>
            <a:rPr lang="en-US" sz="2200" kern="1200"/>
            <a:t>, </a:t>
          </a:r>
          <a:r>
            <a:rPr lang="ko-KR" sz="2200" kern="1200"/>
            <a:t>가상 머신 도입</a:t>
          </a:r>
          <a:r>
            <a:rPr lang="en-US" sz="2200" kern="1200"/>
            <a:t>)</a:t>
          </a:r>
        </a:p>
      </dsp:txBody>
      <dsp:txXfrm>
        <a:off x="57231" y="2815871"/>
        <a:ext cx="6552371" cy="1057914"/>
      </dsp:txXfrm>
    </dsp:sp>
    <dsp:sp modelId="{191D88DA-3B41-4450-A6A4-D09897A490C0}">
      <dsp:nvSpPr>
        <dsp:cNvPr id="0" name=""/>
        <dsp:cNvSpPr/>
      </dsp:nvSpPr>
      <dsp:spPr>
        <a:xfrm>
          <a:off x="0" y="3994376"/>
          <a:ext cx="6666833" cy="1172376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C#: C++</a:t>
          </a:r>
          <a:r>
            <a:rPr lang="ko-KR" sz="2200" kern="1200"/>
            <a:t>을 이으면서 자바의 장점을 도입함</a:t>
          </a:r>
          <a:r>
            <a:rPr lang="en-US" sz="2200" kern="1200"/>
            <a:t>; </a:t>
          </a:r>
          <a:r>
            <a:rPr lang="ko-KR" sz="2200" kern="1200"/>
            <a:t>대신 문법이 </a:t>
          </a:r>
          <a:r>
            <a:rPr lang="en-US" sz="2200" kern="1200"/>
            <a:t>C++</a:t>
          </a:r>
          <a:r>
            <a:rPr lang="ko-KR" sz="2200" kern="1200"/>
            <a:t>과 비슷하면서도 달라서 </a:t>
          </a:r>
          <a:r>
            <a:rPr lang="ko-KR" sz="2200" b="1" u="sng" kern="1200"/>
            <a:t>주의 필요</a:t>
          </a:r>
          <a:endParaRPr lang="en-US" sz="2200" kern="1200"/>
        </a:p>
      </dsp:txBody>
      <dsp:txXfrm>
        <a:off x="57231" y="4051607"/>
        <a:ext cx="6552371" cy="1057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09623-A77B-C6BD-31B3-C4D5B995F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1418E1-A546-5F5E-2427-963154CCA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08F17-0D6E-4D2A-80C6-48FCB4BA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BA1E7-AD35-E00B-A41A-C480EF07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4D089-2064-0876-7D8A-AFA77AA7E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87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D67E2-A90B-E8EE-C3AE-964BA20F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C87BB-76BE-81C6-BA11-6007C6914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448C2-ABE7-E398-EAF1-F99CCF9A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FC0F4-EB09-D52F-8D92-6AA2DF1B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A7456-6C12-8909-94D7-E4A46AE3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7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27FF45-78BC-6F81-BA24-FEFE9049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9A32C2-A4F2-2CF5-01D4-F5FE26DC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6D120-F6E8-AB5C-322D-F8F98E34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DA309-519B-E4D7-5777-341C2A27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85E6E-ACA7-3497-ED55-FE13A07C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9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81E48-7A61-8F06-176F-38E7B33D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B04C5-5337-331A-3BF1-4F37522F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AB627-FDCA-02C6-8AD0-12628064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247C3-FE04-CF4D-59F5-92436D51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13FD-FD87-E946-7B5A-AB113CDC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7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9D04E-C1CE-9C69-99BB-AA9DFB77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09F20-1619-EAB2-507B-88DC3B642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70A64-D908-0537-0D17-AAFE9577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264A7-F6A6-FBD5-D74D-815D4AB7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6A7E31-62BC-508C-EC64-B27A5379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20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FCAF3-44BD-434A-2063-42A5BD84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DBB1B-D27C-28A0-2B74-92F83DF85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C97D81-F1DA-EDA6-7D32-89A02E8EA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306ED-1244-0652-300B-EE77B140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D77A4-F34C-FA3D-979E-23632B2F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1486F-E601-9AA3-4AD4-4DB4CE45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32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C4334-29E1-0C0D-BE72-BDB5C690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1AD78-ED15-41ED-7890-728140901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8273E9-6939-18A5-9A1F-9CC64C961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61C0C0-7A19-4BD7-17BA-38F2CA210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3BC86A-E02C-9853-F9C0-749C0B49B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403DE8-FF4A-12C6-977C-7234B830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753B1C-F528-9017-1D21-0D0AD579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B7BFF2-7785-0492-76B1-96B49E95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40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B7FE6-AAE3-4F9E-FDFF-B632BC37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391E6F-8FFC-DC5C-BBDD-5FE6F10FE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297C49-5621-C8C9-F056-10108135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3F064C-6E0A-4DB3-659E-A4FE5C43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8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195DBA-4932-A78B-705B-B721BAC2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708324-D0BC-ECAE-FC13-ED1BE8F4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ABEC1-8ABD-6A52-EB63-5397E0CD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2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244F1-D24B-2E40-F570-BF589D00B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21E59-8D73-4160-67A9-0DA0A772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DB17BE-910B-7BE2-E0EB-230A001AF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BBE111-D0A9-D12C-D3A5-978B8969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8D9D79-7890-DC28-8DAE-47D07885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DF431C-27F1-480B-2E70-800AF1A5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100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A1BBD-92FE-C0C6-04FB-35E19A502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4278DC-F98D-0259-F5B6-E4377D957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14FE72-17F3-3356-A53D-5F57D7FE0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72D3B-D0FD-0BDA-5974-2BC48DB2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04F98C-A69F-7D06-5E36-DB3B60C7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AECB2-C385-BB20-CA05-F3AA6A8E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42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56D179-DC52-99BF-2A05-9BF2F57A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9497A5-AB92-1971-4E3D-28F27D609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CF8D5-63B1-793C-ADE0-13F8271F4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06649-8C48-4DEB-9F5F-3AE3C52C94A0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76355-08AA-1CFC-7CDD-249090DB5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65A72-AEAC-389C-5F80-365DD57F4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10C9C-D942-468B-BA41-2FE4CD0054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76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B07AF0-7C8D-3EB4-E41F-0B12E771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>
                <a:solidFill>
                  <a:srgbClr val="FFFFFF"/>
                </a:solidFill>
              </a:rPr>
              <a:t>C</a:t>
            </a:r>
            <a:r>
              <a:rPr lang="ko-KR" altLang="en-US" sz="4000">
                <a:solidFill>
                  <a:srgbClr val="FFFFFF"/>
                </a:solidFill>
              </a:rPr>
              <a:t>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B3400-6465-C545-8F98-F7998AB4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altLang="ko-KR" sz="2000"/>
              <a:t>ALGOL </a:t>
            </a:r>
            <a:r>
              <a:rPr lang="en-US" altLang="ko-KR" sz="2000">
                <a:sym typeface="Wingdings" panose="05000000000000000000" pitchFamily="2" charset="2"/>
              </a:rPr>
              <a:t> CPL</a:t>
            </a:r>
            <a:r>
              <a:rPr lang="ko-KR" altLang="en-US" sz="2000">
                <a:sym typeface="Wingdings" panose="05000000000000000000" pitchFamily="2" charset="2"/>
              </a:rPr>
              <a:t> </a:t>
            </a:r>
            <a:r>
              <a:rPr lang="en-US" altLang="ko-KR" sz="2000">
                <a:sym typeface="Wingdings" panose="05000000000000000000" pitchFamily="2" charset="2"/>
              </a:rPr>
              <a:t></a:t>
            </a:r>
            <a:r>
              <a:rPr lang="ko-KR" altLang="en-US" sz="2000">
                <a:sym typeface="Wingdings" panose="05000000000000000000" pitchFamily="2" charset="2"/>
              </a:rPr>
              <a:t> </a:t>
            </a:r>
            <a:r>
              <a:rPr lang="en-US" altLang="ko-KR" sz="2000">
                <a:sym typeface="Wingdings" panose="05000000000000000000" pitchFamily="2" charset="2"/>
              </a:rPr>
              <a:t>BCPL  B  C</a:t>
            </a:r>
          </a:p>
          <a:p>
            <a:r>
              <a:rPr lang="ko-KR" altLang="en-US" sz="2000"/>
              <a:t>기계어</a:t>
            </a:r>
            <a:r>
              <a:rPr lang="en-US" altLang="ko-KR" sz="2000"/>
              <a:t>(machine code: </a:t>
            </a:r>
            <a:r>
              <a:rPr lang="ko-KR" altLang="en-US" sz="2000"/>
              <a:t>이진수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어셈블리</a:t>
            </a:r>
            <a:r>
              <a:rPr lang="en-US" altLang="ko-KR" sz="2000"/>
              <a:t>(assembly: </a:t>
            </a:r>
            <a:r>
              <a:rPr lang="ko-KR" altLang="en-US" sz="2000"/>
              <a:t>니모닉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포트란</a:t>
            </a:r>
            <a:r>
              <a:rPr lang="en-US" altLang="ko-KR" sz="2000"/>
              <a:t>(Fortran: </a:t>
            </a:r>
            <a:r>
              <a:rPr lang="ko-KR" altLang="en-US" sz="2000"/>
              <a:t>수학 연산자 사용</a:t>
            </a:r>
            <a:r>
              <a:rPr lang="en-US" altLang="ko-KR" sz="2000"/>
              <a:t>, </a:t>
            </a:r>
            <a:r>
              <a:rPr lang="ko-KR" altLang="en-US" sz="2000"/>
              <a:t>서브루틴</a:t>
            </a:r>
            <a:r>
              <a:rPr lang="en-US" altLang="ko-KR" sz="2000"/>
              <a:t>, </a:t>
            </a:r>
            <a:r>
              <a:rPr lang="ko-KR" altLang="en-US" sz="2000"/>
              <a:t>구조적 프로그래밍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알골</a:t>
            </a:r>
            <a:r>
              <a:rPr lang="en-US" altLang="ko-KR" sz="2000"/>
              <a:t>(ALGOL, algorithmic language: </a:t>
            </a:r>
            <a:r>
              <a:rPr lang="ko-KR" altLang="en-US" sz="2000"/>
              <a:t>코드 블록 도입</a:t>
            </a:r>
            <a:r>
              <a:rPr lang="en-US" altLang="ko-KR" sz="2000"/>
              <a:t>, </a:t>
            </a:r>
            <a:r>
              <a:rPr lang="ko-KR" altLang="en-US" sz="2000"/>
              <a:t>영어식 표현</a:t>
            </a:r>
            <a:r>
              <a:rPr lang="en-US" altLang="ko-KR" sz="2000"/>
              <a:t>)</a:t>
            </a:r>
          </a:p>
          <a:p>
            <a:r>
              <a:rPr lang="en-US" altLang="ko-KR" sz="2000"/>
              <a:t>BCPL(Basic Combined Programming Language: </a:t>
            </a:r>
            <a:r>
              <a:rPr lang="ko-KR" altLang="en-US" sz="2000"/>
              <a:t>코드 블록에 괄호 사용</a:t>
            </a:r>
            <a:r>
              <a:rPr lang="en-US" altLang="ko-KR" sz="2000"/>
              <a:t>, </a:t>
            </a:r>
            <a:r>
              <a:rPr lang="ko-KR" altLang="en-US" sz="2000"/>
              <a:t>그외 다양한 기호 사용</a:t>
            </a:r>
            <a:r>
              <a:rPr lang="en-US" altLang="ko-KR" sz="2000"/>
              <a:t>)</a:t>
            </a:r>
          </a:p>
          <a:p>
            <a:r>
              <a:rPr lang="en-US" altLang="ko-KR" sz="2000"/>
              <a:t>B</a:t>
            </a:r>
          </a:p>
          <a:p>
            <a:r>
              <a:rPr lang="en-US" altLang="ko-KR" sz="2000"/>
              <a:t>C(</a:t>
            </a:r>
            <a:r>
              <a:rPr lang="ko-KR" altLang="en-US" sz="2000"/>
              <a:t>혁명적 프로그래밍 언어</a:t>
            </a:r>
            <a:r>
              <a:rPr lang="en-US" altLang="ko-KR" sz="2000"/>
              <a:t>)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8661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5E1183-C77A-71C1-8D31-EA179AC0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>
                <a:solidFill>
                  <a:srgbClr val="FFFFFF"/>
                </a:solidFill>
              </a:rPr>
              <a:t>C#</a:t>
            </a:r>
            <a:r>
              <a:rPr lang="ko-KR" altLang="en-US" sz="4000">
                <a:solidFill>
                  <a:srgbClr val="FFFFFF"/>
                </a:solidFill>
              </a:rPr>
              <a:t>의 역사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85D5F8B-706E-3646-854B-429197A69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75590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658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A0A9671-5B92-26A2-799A-51ADF0E3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202174" cy="1519356"/>
            <a:chOff x="0" y="-29768"/>
            <a:chExt cx="12202174" cy="1519356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71CC6B4C-401C-575A-AE8E-2739C2374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ADEFFA9F-9B89-18D4-F35B-F234DBA67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A7AAAC44-71DE-C03C-8778-4B46866A1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C012C1E-FE60-F484-B0C0-44DA610C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686990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C#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실행 과정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C760EC-90AF-061E-556B-29928A7BD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6299" y="676120"/>
            <a:ext cx="10439401" cy="391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23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lowchart: Document 205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56643E-9B54-9DE8-36F9-4A6731F9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.NET Framework</a:t>
            </a:r>
          </a:p>
        </p:txBody>
      </p:sp>
      <p:pic>
        <p:nvPicPr>
          <p:cNvPr id="2050" name="Picture 2" descr="Introducing .NET 5 - .NET Blog">
            <a:extLst>
              <a:ext uri="{FF2B5EF4-FFF2-40B4-BE49-F238E27FC236}">
                <a16:creationId xmlns:a16="http://schemas.microsoft.com/office/drawing/2014/main" id="{F4A32360-D079-12B1-75E4-E8408F029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2708" y="1829341"/>
            <a:ext cx="8966274" cy="477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96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54FBFF-E1B9-4699-AFFB-9E1897A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.NET Framework Architecture</a:t>
            </a:r>
          </a:p>
        </p:txBody>
      </p:sp>
      <p:pic>
        <p:nvPicPr>
          <p:cNvPr id="3074" name="Picture 2" descr="An Introduction to .NET Framework">
            <a:extLst>
              <a:ext uri="{FF2B5EF4-FFF2-40B4-BE49-F238E27FC236}">
                <a16:creationId xmlns:a16="http://schemas.microsoft.com/office/drawing/2014/main" id="{0F55A61F-B781-9416-92B8-92E2CD059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" t="20712" r="2504" b="4533"/>
          <a:stretch>
            <a:fillRect/>
          </a:stretch>
        </p:blipFill>
        <p:spPr bwMode="auto">
          <a:xfrm>
            <a:off x="4038600" y="1484180"/>
            <a:ext cx="7188199" cy="38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5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476571-DD3F-4CAA-F1F1-559BB383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C# and .NET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75DFB2-17B8-EE6A-89D9-F6E47F290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6517" y="0"/>
            <a:ext cx="5936783" cy="678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07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141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C의 역사</vt:lpstr>
      <vt:lpstr>C#의 역사</vt:lpstr>
      <vt:lpstr>C# 실행 과정</vt:lpstr>
      <vt:lpstr>.NET Framework</vt:lpstr>
      <vt:lpstr>.NET Framework Architecture</vt:lpstr>
      <vt:lpstr>C# and .NET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조용희</dc:creator>
  <cp:lastModifiedBy>조용희</cp:lastModifiedBy>
  <cp:revision>9</cp:revision>
  <dcterms:created xsi:type="dcterms:W3CDTF">2025-09-02T00:29:07Z</dcterms:created>
  <dcterms:modified xsi:type="dcterms:W3CDTF">2025-09-02T00:56:28Z</dcterms:modified>
</cp:coreProperties>
</file>