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0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7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0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5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2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5FA32F-811D-0EEB-2B1C-85BE04E4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275785"/>
            <a:ext cx="12003175" cy="63064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F3916D-2D29-0726-46D5-783687F18EAB}"/>
              </a:ext>
            </a:extLst>
          </p:cNvPr>
          <p:cNvSpPr/>
          <p:nvPr/>
        </p:nvSpPr>
        <p:spPr>
          <a:xfrm>
            <a:off x="397164" y="2844800"/>
            <a:ext cx="3906981" cy="997527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4276C1-D752-7B3A-5276-8D9AF0A4DD78}"/>
              </a:ext>
            </a:extLst>
          </p:cNvPr>
          <p:cNvSpPr/>
          <p:nvPr/>
        </p:nvSpPr>
        <p:spPr>
          <a:xfrm>
            <a:off x="8848436" y="1574800"/>
            <a:ext cx="2890982" cy="997527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9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3B3BD6-4D3B-BADF-507E-9EEC4D05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" y="166232"/>
            <a:ext cx="12012701" cy="65255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1E70FA-E916-268C-E287-D46B139A94A9}"/>
              </a:ext>
            </a:extLst>
          </p:cNvPr>
          <p:cNvSpPr/>
          <p:nvPr/>
        </p:nvSpPr>
        <p:spPr>
          <a:xfrm>
            <a:off x="8959272" y="4636655"/>
            <a:ext cx="2890982" cy="230909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5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이현태</cp:lastModifiedBy>
  <cp:revision>20</cp:revision>
  <dcterms:created xsi:type="dcterms:W3CDTF">2023-09-06T05:34:25Z</dcterms:created>
  <dcterms:modified xsi:type="dcterms:W3CDTF">2024-09-10T05:30:33Z</dcterms:modified>
</cp:coreProperties>
</file>