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A2E5-8CE1-1B36-9BCC-96374485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0B7F5-ACF8-0030-D14E-4C137859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6" y="1764134"/>
            <a:ext cx="4734586" cy="450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FC23BC-2E10-0850-93CA-13A2FCF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36" y="1668871"/>
            <a:ext cx="599206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43ABC-B69D-4F47-C9C5-DA564499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13"/>
            <a:ext cx="12192000" cy="4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9904-DD78-B892-D771-B9CC3890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Combo Box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BA68A-581E-8D3A-E25E-64E5EC98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552"/>
            <a:ext cx="12192000" cy="54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DF46-4D37-E570-0AEE-F722B2A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Box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11258-B76B-19A1-0D00-836BDE4D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" y="2208472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0309-0AE3-F882-5EC1-04FB751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탭 순서</a:t>
            </a:r>
            <a:r>
              <a:rPr lang="en-US" altLang="ko-KR" dirty="0"/>
              <a:t>: </a:t>
            </a:r>
            <a:r>
              <a:rPr lang="en-US" altLang="ko-KR" dirty="0" err="1"/>
              <a:t>Ctrl+D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4B841-66AD-2E51-2052-EF2EF515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8" y="1781076"/>
            <a:ext cx="758295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0543-DD7C-6C20-2AE5-A33BD042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4F3D58-DCAC-58B8-4D9D-EB726A12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312650"/>
            <a:ext cx="8515396" cy="54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CE0BB-38C0-0518-7199-C013D60E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99"/>
            <a:ext cx="12192000" cy="38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</Words>
  <Application>Microsoft Office PowerPoint</Application>
  <PresentationFormat>와이드스크린</PresentationFormat>
  <Paragraphs>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  <vt:lpstr>Check Box</vt:lpstr>
      <vt:lpstr>탭 순서: Ctrl+D</vt:lpstr>
      <vt:lpstr>성별 추가</vt:lpstr>
      <vt:lpstr>PowerPoint 프레젠테이션</vt:lpstr>
      <vt:lpstr>비트맵 추가</vt:lpstr>
      <vt:lpstr>PowerPoint 프레젠테이션</vt:lpstr>
      <vt:lpstr>Combo Box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10</cp:revision>
  <dcterms:created xsi:type="dcterms:W3CDTF">2024-09-24T05:25:48Z</dcterms:created>
  <dcterms:modified xsi:type="dcterms:W3CDTF">2024-09-24T07:20:51Z</dcterms:modified>
</cp:coreProperties>
</file>