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1B17E-D546-4B06-A706-432E2F712A3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5A70A-8272-49F2-B3E3-48979CF76B5A}">
      <dgm:prSet/>
      <dgm:spPr/>
      <dgm:t>
        <a:bodyPr/>
        <a:lstStyle/>
        <a:p>
          <a:r>
            <a:rPr lang="en-US"/>
            <a:t>Message</a:t>
          </a:r>
        </a:p>
      </dgm:t>
    </dgm:pt>
    <dgm:pt modelId="{8A439536-F446-422B-B7EA-350E51C4CF62}" type="parTrans" cxnId="{8916F7E1-E9EC-48E2-98F1-2065EDBD471F}">
      <dgm:prSet/>
      <dgm:spPr/>
      <dgm:t>
        <a:bodyPr/>
        <a:lstStyle/>
        <a:p>
          <a:endParaRPr lang="en-US"/>
        </a:p>
      </dgm:t>
    </dgm:pt>
    <dgm:pt modelId="{F5AC91FF-7753-4C18-99B1-10D75B3A8FCB}" type="sibTrans" cxnId="{8916F7E1-E9EC-48E2-98F1-2065EDBD471F}">
      <dgm:prSet/>
      <dgm:spPr/>
      <dgm:t>
        <a:bodyPr/>
        <a:lstStyle/>
        <a:p>
          <a:endParaRPr lang="en-US"/>
        </a:p>
      </dgm:t>
    </dgm:pt>
    <dgm:pt modelId="{60C54AB6-215C-45D3-828C-091B924DCEF5}">
      <dgm:prSet/>
      <dgm:spPr/>
      <dgm:t>
        <a:bodyPr/>
        <a:lstStyle/>
        <a:p>
          <a:r>
            <a:rPr lang="en-US"/>
            <a:t>OS</a:t>
          </a:r>
          <a:r>
            <a:rPr lang="ko-KR"/>
            <a:t>와 </a:t>
          </a:r>
          <a:r>
            <a:rPr lang="en-US"/>
            <a:t>app</a:t>
          </a:r>
          <a:r>
            <a:rPr lang="ko-KR"/>
            <a:t>이 주고 받는 통신 단위</a:t>
          </a:r>
          <a:endParaRPr lang="en-US"/>
        </a:p>
      </dgm:t>
    </dgm:pt>
    <dgm:pt modelId="{5B3A51C9-CAB0-4091-ADBD-9BA66005707F}" type="parTrans" cxnId="{9642ADDE-D4B3-4C2E-84E9-B4F112EB5297}">
      <dgm:prSet/>
      <dgm:spPr/>
      <dgm:t>
        <a:bodyPr/>
        <a:lstStyle/>
        <a:p>
          <a:endParaRPr lang="en-US"/>
        </a:p>
      </dgm:t>
    </dgm:pt>
    <dgm:pt modelId="{7E9B4010-BD45-4089-90D0-AE05EE0FA5B8}" type="sibTrans" cxnId="{9642ADDE-D4B3-4C2E-84E9-B4F112EB5297}">
      <dgm:prSet/>
      <dgm:spPr/>
      <dgm:t>
        <a:bodyPr/>
        <a:lstStyle/>
        <a:p>
          <a:endParaRPr lang="en-US"/>
        </a:p>
      </dgm:t>
    </dgm:pt>
    <dgm:pt modelId="{495D6044-5023-4A47-AF20-FB5C1479D350}">
      <dgm:prSet/>
      <dgm:spPr/>
      <dgm:t>
        <a:bodyPr/>
        <a:lstStyle/>
        <a:p>
          <a:r>
            <a:rPr lang="en-US"/>
            <a:t>Command</a:t>
          </a:r>
        </a:p>
      </dgm:t>
    </dgm:pt>
    <dgm:pt modelId="{D529828F-FCED-41C1-B7BF-303B3FAA0A92}" type="parTrans" cxnId="{3F92C64B-CA91-4BE0-995D-3FC296CFD690}">
      <dgm:prSet/>
      <dgm:spPr/>
      <dgm:t>
        <a:bodyPr/>
        <a:lstStyle/>
        <a:p>
          <a:endParaRPr lang="en-US"/>
        </a:p>
      </dgm:t>
    </dgm:pt>
    <dgm:pt modelId="{901A8CA0-105E-49DD-B9CD-4551F57EC99F}" type="sibTrans" cxnId="{3F92C64B-CA91-4BE0-995D-3FC296CFD690}">
      <dgm:prSet/>
      <dgm:spPr/>
      <dgm:t>
        <a:bodyPr/>
        <a:lstStyle/>
        <a:p>
          <a:endParaRPr lang="en-US"/>
        </a:p>
      </dgm:t>
    </dgm:pt>
    <dgm:pt modelId="{93687609-6016-4847-AF75-AF3CABF05A2F}">
      <dgm:prSet/>
      <dgm:spPr/>
      <dgm:t>
        <a:bodyPr/>
        <a:lstStyle/>
        <a:p>
          <a:r>
            <a:rPr lang="en-US"/>
            <a:t>Message</a:t>
          </a:r>
          <a:r>
            <a:rPr lang="ko-KR"/>
            <a:t>의 일종</a:t>
          </a:r>
          <a:r>
            <a:rPr lang="en-US"/>
            <a:t>: UI</a:t>
          </a:r>
          <a:r>
            <a:rPr lang="ko-KR"/>
            <a:t>와 관련된 사용자 행동을 표현하는 </a:t>
          </a:r>
          <a:r>
            <a:rPr lang="en-US"/>
            <a:t>message</a:t>
          </a:r>
        </a:p>
      </dgm:t>
    </dgm:pt>
    <dgm:pt modelId="{B4D3A7A5-FF26-4DEF-8F4B-35C3E9A98EB8}" type="parTrans" cxnId="{8B974530-DF8D-4E01-BBEA-660EA7477EBF}">
      <dgm:prSet/>
      <dgm:spPr/>
      <dgm:t>
        <a:bodyPr/>
        <a:lstStyle/>
        <a:p>
          <a:endParaRPr lang="en-US"/>
        </a:p>
      </dgm:t>
    </dgm:pt>
    <dgm:pt modelId="{AA68D3EF-DF8F-4829-9A4B-6F5A7BB1125E}" type="sibTrans" cxnId="{8B974530-DF8D-4E01-BBEA-660EA7477EBF}">
      <dgm:prSet/>
      <dgm:spPr/>
      <dgm:t>
        <a:bodyPr/>
        <a:lstStyle/>
        <a:p>
          <a:endParaRPr lang="en-US"/>
        </a:p>
      </dgm:t>
    </dgm:pt>
    <dgm:pt modelId="{7D0DB7D3-B828-4A0C-A0DD-92697F0C1F86}" type="pres">
      <dgm:prSet presAssocID="{2951B17E-D546-4B06-A706-432E2F712A3C}" presName="linear" presStyleCnt="0">
        <dgm:presLayoutVars>
          <dgm:animLvl val="lvl"/>
          <dgm:resizeHandles val="exact"/>
        </dgm:presLayoutVars>
      </dgm:prSet>
      <dgm:spPr/>
    </dgm:pt>
    <dgm:pt modelId="{63C946B9-9227-4EDE-82E4-E35A66D6DD6A}" type="pres">
      <dgm:prSet presAssocID="{5475A70A-8272-49F2-B3E3-48979CF76B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620A87-0519-46B4-8DA6-3BA5CD619C44}" type="pres">
      <dgm:prSet presAssocID="{5475A70A-8272-49F2-B3E3-48979CF76B5A}" presName="childText" presStyleLbl="revTx" presStyleIdx="0" presStyleCnt="2">
        <dgm:presLayoutVars>
          <dgm:bulletEnabled val="1"/>
        </dgm:presLayoutVars>
      </dgm:prSet>
      <dgm:spPr/>
    </dgm:pt>
    <dgm:pt modelId="{74FDF4B9-428B-4457-A22E-7E104611D414}" type="pres">
      <dgm:prSet presAssocID="{495D6044-5023-4A47-AF20-FB5C1479D3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3F4B53-05A4-4143-9580-D503F5E9DEB8}" type="pres">
      <dgm:prSet presAssocID="{495D6044-5023-4A47-AF20-FB5C1479D35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01CBD04-AED9-4FBA-A5A2-C191D0A13D95}" type="presOf" srcId="{495D6044-5023-4A47-AF20-FB5C1479D350}" destId="{74FDF4B9-428B-4457-A22E-7E104611D414}" srcOrd="0" destOrd="0" presId="urn:microsoft.com/office/officeart/2005/8/layout/vList2"/>
    <dgm:cxn modelId="{CD689216-3D22-48E6-A67B-22E23767B545}" type="presOf" srcId="{93687609-6016-4847-AF75-AF3CABF05A2F}" destId="{CC3F4B53-05A4-4143-9580-D503F5E9DEB8}" srcOrd="0" destOrd="0" presId="urn:microsoft.com/office/officeart/2005/8/layout/vList2"/>
    <dgm:cxn modelId="{8B974530-DF8D-4E01-BBEA-660EA7477EBF}" srcId="{495D6044-5023-4A47-AF20-FB5C1479D350}" destId="{93687609-6016-4847-AF75-AF3CABF05A2F}" srcOrd="0" destOrd="0" parTransId="{B4D3A7A5-FF26-4DEF-8F4B-35C3E9A98EB8}" sibTransId="{AA68D3EF-DF8F-4829-9A4B-6F5A7BB1125E}"/>
    <dgm:cxn modelId="{3F92C64B-CA91-4BE0-995D-3FC296CFD690}" srcId="{2951B17E-D546-4B06-A706-432E2F712A3C}" destId="{495D6044-5023-4A47-AF20-FB5C1479D350}" srcOrd="1" destOrd="0" parTransId="{D529828F-FCED-41C1-B7BF-303B3FAA0A92}" sibTransId="{901A8CA0-105E-49DD-B9CD-4551F57EC99F}"/>
    <dgm:cxn modelId="{C978BE86-08AD-4938-A7CF-6D1B79DF0A5D}" type="presOf" srcId="{2951B17E-D546-4B06-A706-432E2F712A3C}" destId="{7D0DB7D3-B828-4A0C-A0DD-92697F0C1F86}" srcOrd="0" destOrd="0" presId="urn:microsoft.com/office/officeart/2005/8/layout/vList2"/>
    <dgm:cxn modelId="{1B0F438E-F23B-4B20-B121-483789896C2A}" type="presOf" srcId="{5475A70A-8272-49F2-B3E3-48979CF76B5A}" destId="{63C946B9-9227-4EDE-82E4-E35A66D6DD6A}" srcOrd="0" destOrd="0" presId="urn:microsoft.com/office/officeart/2005/8/layout/vList2"/>
    <dgm:cxn modelId="{42531FA6-0F95-43BA-AC8D-083B7D19A3A3}" type="presOf" srcId="{60C54AB6-215C-45D3-828C-091B924DCEF5}" destId="{60620A87-0519-46B4-8DA6-3BA5CD619C44}" srcOrd="0" destOrd="0" presId="urn:microsoft.com/office/officeart/2005/8/layout/vList2"/>
    <dgm:cxn modelId="{9642ADDE-D4B3-4C2E-84E9-B4F112EB5297}" srcId="{5475A70A-8272-49F2-B3E3-48979CF76B5A}" destId="{60C54AB6-215C-45D3-828C-091B924DCEF5}" srcOrd="0" destOrd="0" parTransId="{5B3A51C9-CAB0-4091-ADBD-9BA66005707F}" sibTransId="{7E9B4010-BD45-4089-90D0-AE05EE0FA5B8}"/>
    <dgm:cxn modelId="{8916F7E1-E9EC-48E2-98F1-2065EDBD471F}" srcId="{2951B17E-D546-4B06-A706-432E2F712A3C}" destId="{5475A70A-8272-49F2-B3E3-48979CF76B5A}" srcOrd="0" destOrd="0" parTransId="{8A439536-F446-422B-B7EA-350E51C4CF62}" sibTransId="{F5AC91FF-7753-4C18-99B1-10D75B3A8FCB}"/>
    <dgm:cxn modelId="{71990593-D8B9-4EAB-AC93-DCE3607703D5}" type="presParOf" srcId="{7D0DB7D3-B828-4A0C-A0DD-92697F0C1F86}" destId="{63C946B9-9227-4EDE-82E4-E35A66D6DD6A}" srcOrd="0" destOrd="0" presId="urn:microsoft.com/office/officeart/2005/8/layout/vList2"/>
    <dgm:cxn modelId="{57E48231-831D-4A10-9F95-E06D6886760C}" type="presParOf" srcId="{7D0DB7D3-B828-4A0C-A0DD-92697F0C1F86}" destId="{60620A87-0519-46B4-8DA6-3BA5CD619C44}" srcOrd="1" destOrd="0" presId="urn:microsoft.com/office/officeart/2005/8/layout/vList2"/>
    <dgm:cxn modelId="{0E919506-FCBE-407A-9D4B-AB986A1571D0}" type="presParOf" srcId="{7D0DB7D3-B828-4A0C-A0DD-92697F0C1F86}" destId="{74FDF4B9-428B-4457-A22E-7E104611D414}" srcOrd="2" destOrd="0" presId="urn:microsoft.com/office/officeart/2005/8/layout/vList2"/>
    <dgm:cxn modelId="{A3FBA311-2562-4B9A-B95C-F16F7F6ED0D3}" type="presParOf" srcId="{7D0DB7D3-B828-4A0C-A0DD-92697F0C1F86}" destId="{CC3F4B53-05A4-4143-9580-D503F5E9DE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946B9-9227-4EDE-82E4-E35A66D6DD6A}">
      <dsp:nvSpPr>
        <dsp:cNvPr id="0" name=""/>
        <dsp:cNvSpPr/>
      </dsp:nvSpPr>
      <dsp:spPr>
        <a:xfrm>
          <a:off x="0" y="120559"/>
          <a:ext cx="6666833" cy="1240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Message</a:t>
          </a:r>
        </a:p>
      </dsp:txBody>
      <dsp:txXfrm>
        <a:off x="60542" y="181101"/>
        <a:ext cx="6545749" cy="1119116"/>
      </dsp:txXfrm>
    </dsp:sp>
    <dsp:sp modelId="{60620A87-0519-46B4-8DA6-3BA5CD619C44}">
      <dsp:nvSpPr>
        <dsp:cNvPr id="0" name=""/>
        <dsp:cNvSpPr/>
      </dsp:nvSpPr>
      <dsp:spPr>
        <a:xfrm>
          <a:off x="0" y="1360759"/>
          <a:ext cx="6666833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OS</a:t>
          </a:r>
          <a:r>
            <a:rPr lang="ko-KR" sz="3100" kern="1200"/>
            <a:t>와 </a:t>
          </a:r>
          <a:r>
            <a:rPr lang="en-US" sz="3100" kern="1200"/>
            <a:t>app</a:t>
          </a:r>
          <a:r>
            <a:rPr lang="ko-KR" sz="3100" kern="1200"/>
            <a:t>이 주고 받는 통신 단위</a:t>
          </a:r>
          <a:endParaRPr lang="en-US" sz="3100" kern="1200"/>
        </a:p>
      </dsp:txBody>
      <dsp:txXfrm>
        <a:off x="0" y="1360759"/>
        <a:ext cx="6666833" cy="745200"/>
      </dsp:txXfrm>
    </dsp:sp>
    <dsp:sp modelId="{74FDF4B9-428B-4457-A22E-7E104611D414}">
      <dsp:nvSpPr>
        <dsp:cNvPr id="0" name=""/>
        <dsp:cNvSpPr/>
      </dsp:nvSpPr>
      <dsp:spPr>
        <a:xfrm>
          <a:off x="0" y="2105960"/>
          <a:ext cx="6666833" cy="12402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Command</a:t>
          </a:r>
        </a:p>
      </dsp:txBody>
      <dsp:txXfrm>
        <a:off x="60542" y="2166502"/>
        <a:ext cx="6545749" cy="1119116"/>
      </dsp:txXfrm>
    </dsp:sp>
    <dsp:sp modelId="{CC3F4B53-05A4-4143-9580-D503F5E9DEB8}">
      <dsp:nvSpPr>
        <dsp:cNvPr id="0" name=""/>
        <dsp:cNvSpPr/>
      </dsp:nvSpPr>
      <dsp:spPr>
        <a:xfrm>
          <a:off x="0" y="3346160"/>
          <a:ext cx="6666833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Message</a:t>
          </a:r>
          <a:r>
            <a:rPr lang="ko-KR" sz="3100" kern="1200"/>
            <a:t>의 일종</a:t>
          </a:r>
          <a:r>
            <a:rPr lang="en-US" sz="3100" kern="1200"/>
            <a:t>: UI</a:t>
          </a:r>
          <a:r>
            <a:rPr lang="ko-KR" sz="3100" kern="1200"/>
            <a:t>와 관련된 사용자 행동을 표현하는 </a:t>
          </a:r>
          <a:r>
            <a:rPr lang="en-US" sz="3100" kern="1200"/>
            <a:t>message</a:t>
          </a:r>
        </a:p>
      </dsp:txBody>
      <dsp:txXfrm>
        <a:off x="0" y="3346160"/>
        <a:ext cx="6666833" cy="198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29B7-3485-55D7-CA46-B9377208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3EDD5F-D0E5-030E-4FAF-BB1BC5EC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724BF-5B1A-45A5-449F-1E80D692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8C5C8-5986-7330-7F21-248D360E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A77B7-5E37-66D0-867F-D9FAF670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C5AD-CB14-1AE1-FE7B-317D41FA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8585C-5CBC-9C79-A6A0-0CC8C55B4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52CAF-AE5B-F5B1-96F6-8B555204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92255-5E31-8E78-8449-D083E325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EC6E3-9869-33A8-7111-4784A9E5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2BEA5-F3A5-282F-94E4-E0A2CEE1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6F150-749F-F183-668B-B816D805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1D293-9ED3-74B3-8DB7-D575DFB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3E948-E9E0-7C8C-B18E-9740F1CF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B2370-2441-7197-845F-BD2F0B3C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2E44-ED51-B326-615D-8D735C3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0E9F8-299A-05D1-A2FC-5D8522FD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C9ACC-4BCA-1231-EC85-7E3436EC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180D0-34E3-0017-1903-8332066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34294-77DD-AC92-44CD-6E80A42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3C14A-73E3-FAB3-9E55-2E311AE9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4A220-8CC9-F808-0E58-57D0C268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1FAD9-A532-A702-C078-1B489549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262C2-D888-9D1D-704D-0717088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2038B-9C24-7378-AD6E-D5D7E2C0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C531-7571-C73E-9821-B81BA57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C987-E6A6-6213-D041-7D8184378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C9612-2D02-8EE3-D125-753E167F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B80C2-DA5C-E3FD-F55C-35B32A32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3B210-9AE6-410D-58C9-42D7143E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6DFF-8FF7-E08A-D1A4-DF46B74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43B2-9383-14CF-4DD8-4C4B4E8B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33EE5-6B89-A3DB-EFF2-03848D93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71108-52A9-7AF8-8A50-0C7FBD51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E834A-BF19-EB5B-865B-776E7CC4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26D5D0-5085-7303-CB8C-2C49763F5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1CF114-F072-F6FF-D13F-19A75491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BB924-718F-CF92-0071-257C90AC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2B2B4-5417-4CDF-7F22-A702964B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E6E71-6348-18F8-EF0C-AC57440C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C56C61-7EEA-7C41-E46C-94F88244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9CC4E4-B770-9CC2-D6AB-A462420B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9F877-1128-234A-2DF4-41362126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84D09-21AF-B70F-45BF-7E454CEA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DF625-C625-3DE3-D7A7-E7267B3C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E6175-73C4-1AFC-E608-C8AFB305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3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49A2-4957-7F06-765A-A3211E3C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A7856-68C0-4FF6-0A21-E1904561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B0845-D131-F2B7-0122-53B64E94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38B37-BD14-BFF5-1B77-5FC52935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249A6-DE7A-AA9A-2886-5A9BBAA0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69675-0607-154C-888E-D7CC759C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7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F313-74BE-6CB0-4DF8-11ABD01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5AFEAB-37BD-59F5-A357-702A50C2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F9255-4949-7356-1E75-5769E93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56EDC-CF29-A3F3-EB0E-3678D6EB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6B596-41A2-9F1B-C50E-AF42FF07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C65A9-10C1-0467-C11F-B0F1B356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CCC8B-F1F2-D594-DE08-C000418C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1990F-E7C1-AE54-5CDB-72E1B2E0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94868-8993-7B26-90FF-EFFC82557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CBA58-4C67-AC5F-DB25-8C630B8E0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5D109-1D14-6D31-A9A0-A81354B5C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F24595-28B8-41FD-BEEF-28C6B67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/>
              <a:t>CCmdTarget</a:t>
            </a:r>
            <a:br>
              <a:rPr lang="en-US" altLang="ko-KR" sz="5400" b="1"/>
            </a:br>
            <a:endParaRPr lang="en-US" altLang="ko-KR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074FF-660F-3A64-B43A-31502985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4" y="4872922"/>
            <a:ext cx="5013698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dirty="0"/>
              <a:t>Message map architecture</a:t>
            </a:r>
            <a:r>
              <a:rPr lang="ko-KR" altLang="en-US" dirty="0"/>
              <a:t>의 </a:t>
            </a:r>
            <a:r>
              <a:rPr lang="en-US" altLang="ko-KR" dirty="0"/>
              <a:t>base class</a:t>
            </a:r>
            <a:endParaRPr lang="en-US" altLang="ko-KR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팁스소프트 &gt; MFC/API 가이드 &gt; [MFC강좌] MFC에서 기본적으로 알아야할 클래스들...">
            <a:extLst>
              <a:ext uri="{FF2B5EF4-FFF2-40B4-BE49-F238E27FC236}">
                <a16:creationId xmlns:a16="http://schemas.microsoft.com/office/drawing/2014/main" id="{027A6BCA-FBA4-4E79-C26E-4623DFCD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2735" y="217790"/>
            <a:ext cx="3276629" cy="46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FC 구조">
            <a:extLst>
              <a:ext uri="{FF2B5EF4-FFF2-40B4-BE49-F238E27FC236}">
                <a16:creationId xmlns:a16="http://schemas.microsoft.com/office/drawing/2014/main" id="{496C8740-37D8-F09F-B71C-B11F63AD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1512" y="5092022"/>
            <a:ext cx="3479076" cy="15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6C4DB-5349-D369-32C6-BABD6344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199CF-D1CB-8904-8269-CE0EA986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145" y="1311818"/>
            <a:ext cx="9522691" cy="104242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1600" dirty="0"/>
              <a:t>Document data</a:t>
            </a:r>
            <a:r>
              <a:rPr lang="ko-KR" altLang="en-US" sz="1600" dirty="0"/>
              <a:t>를 표현하며 고급 </a:t>
            </a:r>
            <a:r>
              <a:rPr lang="en-US" altLang="ko-KR" sz="1600" dirty="0"/>
              <a:t>user </a:t>
            </a:r>
            <a:r>
              <a:rPr lang="en-US" altLang="ko-KR" sz="1600" dirty="0" err="1"/>
              <a:t>interfac</a:t>
            </a:r>
            <a:r>
              <a:rPr lang="ko-KR" altLang="en-US" sz="1600" dirty="0"/>
              <a:t>를 지원하는 </a:t>
            </a:r>
            <a:r>
              <a:rPr lang="en-US" altLang="ko-KR" sz="1600" dirty="0"/>
              <a:t>application view</a:t>
            </a:r>
            <a:r>
              <a:rPr lang="ko-KR" altLang="en-US" sz="1600" dirty="0"/>
              <a:t>를 담당하는 </a:t>
            </a:r>
            <a:r>
              <a:rPr lang="en-US" altLang="ko-KR" sz="1600" dirty="0"/>
              <a:t>base class</a:t>
            </a:r>
          </a:p>
          <a:p>
            <a:pPr latinLnBrk="0"/>
            <a:r>
              <a:rPr lang="en-US" altLang="ko-KR" sz="1600" dirty="0"/>
              <a:t>Document-view architecture</a:t>
            </a:r>
          </a:p>
        </p:txBody>
      </p:sp>
      <p:pic>
        <p:nvPicPr>
          <p:cNvPr id="2050" name="Picture 2" descr="Creating your first MFC Doc/View application - CodeProject">
            <a:extLst>
              <a:ext uri="{FF2B5EF4-FFF2-40B4-BE49-F238E27FC236}">
                <a16:creationId xmlns:a16="http://schemas.microsoft.com/office/drawing/2014/main" id="{84FCC7BE-8A49-9CDA-3EDC-2F7A7601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233" y="2354239"/>
            <a:ext cx="7521534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13E27-91F8-8777-D9D5-F3254746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Control</a:t>
            </a:r>
            <a:endParaRPr lang="ko-KR" altLang="en-US" sz="54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97414-EB7E-05CA-A8BD-20217EC8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/>
              <a:t>User interface</a:t>
            </a:r>
            <a:r>
              <a:rPr lang="ko-KR" altLang="en-US" sz="2200"/>
              <a:t>를 담당하는 기본 객체</a:t>
            </a:r>
            <a:endParaRPr lang="en-US" altLang="ko-KR" sz="2200"/>
          </a:p>
          <a:p>
            <a:r>
              <a:rPr lang="en-US" altLang="ko-KR" sz="2200"/>
              <a:t>CView</a:t>
            </a:r>
            <a:r>
              <a:rPr lang="ko-KR" altLang="en-US" sz="2200"/>
              <a:t>는 </a:t>
            </a:r>
            <a:r>
              <a:rPr lang="en-US" altLang="ko-KR" sz="2200"/>
              <a:t>control</a:t>
            </a:r>
            <a:r>
              <a:rPr lang="ko-KR" altLang="en-US" sz="2200"/>
              <a:t>을 관리 가능</a:t>
            </a:r>
            <a:r>
              <a:rPr lang="en-US" altLang="ko-KR" sz="2200"/>
              <a:t>; control</a:t>
            </a:r>
            <a:r>
              <a:rPr lang="ko-KR" altLang="en-US" sz="2200"/>
              <a:t>은 </a:t>
            </a:r>
            <a:r>
              <a:rPr lang="en-US" altLang="ko-KR" sz="2200"/>
              <a:t>CView</a:t>
            </a:r>
            <a:r>
              <a:rPr lang="ko-KR" altLang="en-US" sz="2200"/>
              <a:t>를 관리할 수 없음</a:t>
            </a:r>
          </a:p>
        </p:txBody>
      </p:sp>
      <p:pic>
        <p:nvPicPr>
          <p:cNvPr id="1026" name="Picture 2" descr="The MFC programming tutorial on the Modal Dialog and Windows Common Controls  using the MFC classes and libraries for Windows GUI interface">
            <a:extLst>
              <a:ext uri="{FF2B5EF4-FFF2-40B4-BE49-F238E27FC236}">
                <a16:creationId xmlns:a16="http://schemas.microsoft.com/office/drawing/2014/main" id="{D37C1C27-0726-8C26-015F-4FF5294F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6395"/>
            <a:ext cx="5458968" cy="36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0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E89F48-4BE2-5A37-3BCB-B782CB7B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Message vs Command</a:t>
            </a:r>
            <a:endParaRPr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3AFB614-5957-F6F8-975B-01AB95944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6775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1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CCmdTarget </vt:lpstr>
      <vt:lpstr>CView</vt:lpstr>
      <vt:lpstr>Control</vt:lpstr>
      <vt:lpstr>Message vs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조용희</dc:creator>
  <cp:lastModifiedBy>조용희</cp:lastModifiedBy>
  <cp:revision>4</cp:revision>
  <dcterms:created xsi:type="dcterms:W3CDTF">2025-09-08T01:50:05Z</dcterms:created>
  <dcterms:modified xsi:type="dcterms:W3CDTF">2025-09-08T02:40:50Z</dcterms:modified>
</cp:coreProperties>
</file>