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229B7-3485-55D7-CA46-B9377208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EDD5F-D0E5-030E-4FAF-BB1BC5EC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724BF-5B1A-45A5-449F-1E80D692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8C5C8-5986-7330-7F21-248D360E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A77B7-5E37-66D0-867F-D9FAF670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C5AD-CB14-1AE1-FE7B-317D41FA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8585C-5CBC-9C79-A6A0-0CC8C55B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52CAF-AE5B-F5B1-96F6-8B555204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92255-5E31-8E78-8449-D083E325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EC6E3-9869-33A8-7111-4784A9E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2BEA5-F3A5-282F-94E4-E0A2CEE1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6F150-749F-F183-668B-B816D805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D293-9ED3-74B3-8DB7-D575DFB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E948-E9E0-7C8C-B18E-9740F1CF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B2370-2441-7197-845F-BD2F0B3C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2E44-ED51-B326-615D-8D735C3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0E9F8-299A-05D1-A2FC-5D8522FD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C9ACC-4BCA-1231-EC85-7E3436EC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180D0-34E3-0017-1903-8332066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34294-77DD-AC92-44CD-6E80A42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3C14A-73E3-FAB3-9E55-2E311AE9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4A220-8CC9-F808-0E58-57D0C268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1FAD9-A532-A702-C078-1B48954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262C2-D888-9D1D-704D-0717088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2038B-9C24-7378-AD6E-D5D7E2C0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C531-7571-C73E-9821-B81BA57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C987-E6A6-6213-D041-7D8184378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C9612-2D02-8EE3-D125-753E167F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B80C2-DA5C-E3FD-F55C-35B32A32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3B210-9AE6-410D-58C9-42D7143E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6DFF-8FF7-E08A-D1A4-DF46B74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43B2-9383-14CF-4DD8-4C4B4E8B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33EE5-6B89-A3DB-EFF2-03848D938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71108-52A9-7AF8-8A50-0C7FBD51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E834A-BF19-EB5B-865B-776E7CC4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6D5D0-5085-7303-CB8C-2C49763F5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1CF114-F072-F6FF-D13F-19A75491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BB924-718F-CF92-0071-257C90AC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2B2B4-5417-4CDF-7F22-A702964B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6E71-6348-18F8-EF0C-AC57440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C56C61-7EEA-7C41-E46C-94F8824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CC4E4-B770-9CC2-D6AB-A462420B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9F877-1128-234A-2DF4-41362126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84D09-21AF-B70F-45BF-7E454CEA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DF625-C625-3DE3-D7A7-E7267B3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E6175-73C4-1AFC-E608-C8AFB305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49A2-4957-7F06-765A-A3211E3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A7856-68C0-4FF6-0A21-E1904561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B0845-D131-F2B7-0122-53B64E94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38B37-BD14-BFF5-1B77-5FC52935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249A6-DE7A-AA9A-2886-5A9BBAA0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69675-0607-154C-888E-D7CC759C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F313-74BE-6CB0-4DF8-11ABD01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5AFEAB-37BD-59F5-A357-702A50C2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F9255-4949-7356-1E75-5769E93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56EDC-CF29-A3F3-EB0E-3678D6EB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6B596-41A2-9F1B-C50E-AF42FF07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C65A9-10C1-0467-C11F-B0F1B356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CCC8B-F1F2-D594-DE08-C000418C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1990F-E7C1-AE54-5CDB-72E1B2E0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94868-8993-7B26-90FF-EFFC82557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26D46-365A-4C8C-8761-5E354F77B05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CBA58-4C67-AC5F-DB25-8C630B8E0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5D109-1D14-6D31-A9A0-A81354B5C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E4CF0-9DD5-462C-8942-AAB74817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F24595-28B8-41FD-BEEF-28C6B67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/>
              <a:t>CCmdTarget</a:t>
            </a:r>
            <a:br>
              <a:rPr lang="en-US" altLang="ko-KR" sz="5400" b="1"/>
            </a:br>
            <a:endParaRPr lang="en-US" altLang="ko-KR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074FF-660F-3A64-B43A-31502985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4" y="4872922"/>
            <a:ext cx="5013698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dirty="0"/>
              <a:t>Message map architecture</a:t>
            </a:r>
            <a:r>
              <a:rPr lang="ko-KR" altLang="en-US" dirty="0"/>
              <a:t>의 </a:t>
            </a:r>
            <a:r>
              <a:rPr lang="en-US" altLang="ko-KR" dirty="0"/>
              <a:t>base class</a:t>
            </a:r>
            <a:endParaRPr lang="en-US" altLang="ko-KR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팁스소프트 &gt; MFC/API 가이드 &gt; [MFC강좌] MFC에서 기본적으로 알아야할 클래스들...">
            <a:extLst>
              <a:ext uri="{FF2B5EF4-FFF2-40B4-BE49-F238E27FC236}">
                <a16:creationId xmlns:a16="http://schemas.microsoft.com/office/drawing/2014/main" id="{027A6BCA-FBA4-4E79-C26E-4623DFCD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2735" y="217790"/>
            <a:ext cx="3276629" cy="46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FC 구조">
            <a:extLst>
              <a:ext uri="{FF2B5EF4-FFF2-40B4-BE49-F238E27FC236}">
                <a16:creationId xmlns:a16="http://schemas.microsoft.com/office/drawing/2014/main" id="{496C8740-37D8-F09F-B71C-B11F63AD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1512" y="5092022"/>
            <a:ext cx="3479076" cy="15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36C4DB-5349-D369-32C6-BABD6344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199CF-D1CB-8904-8269-CE0EA986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145" y="1311818"/>
            <a:ext cx="9522691" cy="104242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1600" dirty="0"/>
              <a:t>Document data</a:t>
            </a:r>
            <a:r>
              <a:rPr lang="ko-KR" altLang="en-US" sz="1600" dirty="0"/>
              <a:t>를 표현하며 고급 </a:t>
            </a:r>
            <a:r>
              <a:rPr lang="en-US" altLang="ko-KR" sz="1600" dirty="0"/>
              <a:t>user </a:t>
            </a:r>
            <a:r>
              <a:rPr lang="en-US" altLang="ko-KR" sz="1600" dirty="0" err="1"/>
              <a:t>interfac</a:t>
            </a:r>
            <a:r>
              <a:rPr lang="ko-KR" altLang="en-US" sz="1600" dirty="0"/>
              <a:t>를 지원하는 </a:t>
            </a:r>
            <a:r>
              <a:rPr lang="en-US" altLang="ko-KR" sz="1600" dirty="0"/>
              <a:t>application view</a:t>
            </a:r>
            <a:r>
              <a:rPr lang="ko-KR" altLang="en-US" sz="1600" dirty="0"/>
              <a:t>를 담당하는 </a:t>
            </a:r>
            <a:r>
              <a:rPr lang="en-US" altLang="ko-KR" sz="1600" dirty="0"/>
              <a:t>base class</a:t>
            </a:r>
          </a:p>
          <a:p>
            <a:pPr latinLnBrk="0"/>
            <a:r>
              <a:rPr lang="en-US" altLang="ko-KR" sz="1600" dirty="0"/>
              <a:t>Document-view architecture</a:t>
            </a:r>
          </a:p>
        </p:txBody>
      </p:sp>
      <p:pic>
        <p:nvPicPr>
          <p:cNvPr id="2050" name="Picture 2" descr="Creating your first MFC Doc/View application - CodeProject">
            <a:extLst>
              <a:ext uri="{FF2B5EF4-FFF2-40B4-BE49-F238E27FC236}">
                <a16:creationId xmlns:a16="http://schemas.microsoft.com/office/drawing/2014/main" id="{84FCC7BE-8A49-9CDA-3EDC-2F7A7601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233" y="2354239"/>
            <a:ext cx="7521534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3E27-91F8-8777-D9D5-F325474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97414-EB7E-05CA-A8BD-20217EC8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</a:t>
            </a:r>
            <a:r>
              <a:rPr lang="ko-KR" altLang="en-US" dirty="0"/>
              <a:t>를 담당하는 기본 객체</a:t>
            </a:r>
            <a:endParaRPr lang="en-US" altLang="ko-KR" dirty="0"/>
          </a:p>
          <a:p>
            <a:r>
              <a:rPr lang="en-US" altLang="ko-KR" dirty="0" err="1"/>
              <a:t>CView</a:t>
            </a:r>
            <a:r>
              <a:rPr lang="ko-KR" altLang="en-US" dirty="0"/>
              <a:t>는 </a:t>
            </a:r>
            <a:r>
              <a:rPr lang="en-US" altLang="ko-KR" dirty="0"/>
              <a:t>control</a:t>
            </a:r>
            <a:r>
              <a:rPr lang="ko-KR" altLang="en-US" dirty="0"/>
              <a:t>을 관리 가능</a:t>
            </a:r>
            <a:r>
              <a:rPr lang="en-US" altLang="ko-KR" dirty="0"/>
              <a:t>; control</a:t>
            </a:r>
            <a:r>
              <a:rPr lang="ko-KR" altLang="en-US" dirty="0"/>
              <a:t>은 </a:t>
            </a:r>
            <a:r>
              <a:rPr lang="en-US" altLang="ko-KR" dirty="0" err="1"/>
              <a:t>CView</a:t>
            </a:r>
            <a:r>
              <a:rPr lang="ko-KR" altLang="en-US" dirty="0"/>
              <a:t>를 관리할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88120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CCmdTarget </vt:lpstr>
      <vt:lpstr>CView</vt:lpstr>
      <vt:lpstr>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3</cp:revision>
  <dcterms:created xsi:type="dcterms:W3CDTF">2025-09-08T01:50:05Z</dcterms:created>
  <dcterms:modified xsi:type="dcterms:W3CDTF">2025-09-08T02:07:28Z</dcterms:modified>
</cp:coreProperties>
</file>