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F8F53-1DD4-4957-AD51-BFFAB3BE4E51}" type="datetimeFigureOut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215A92-16D5-4263-9D97-332AC7ADEF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318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Revised at </a:t>
            </a:r>
            <a:fld id="{0F8F7DAD-E682-466D-8EC1-50F9FB0A66FA}" type="datetime1">
              <a:rPr lang="ko-KR" altLang="en-US" smtClean="0"/>
              <a:pPr/>
              <a:t>2025-03-03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131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F511D-2671-4B9B-A6EC-25338C38B783}" type="datetime1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7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6F21-AE01-4681-9651-1A22B3C6928E}" type="datetime1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5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l"/>
              <a:defRPr/>
            </a:lvl1pPr>
            <a:lvl2pPr marL="800100" indent="-342900">
              <a:buFontTx/>
              <a:buChar char="-"/>
              <a:defRPr/>
            </a:lvl2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ü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  <a:endParaRPr lang="en-US" altLang="ko-KR" dirty="0"/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Revised at </a:t>
            </a:r>
            <a:fld id="{F61AC54A-4A69-4323-972C-6FDF8DF6BA4E}" type="datetime1">
              <a:rPr lang="ko-KR" altLang="en-US" smtClean="0"/>
              <a:pPr/>
              <a:t>2025-03-03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64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2FA28-CF54-4450-83C0-19D32F743AD9}" type="datetime1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276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C332A-1500-4783-97A7-88EEC381650C}" type="datetime1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675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AD4AB-1302-4F2B-903B-179053B5FD9E}" type="datetime1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FAE1-BD07-4393-B8F0-5E9C4BF661DC}" type="datetime1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4871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EB99C-5F40-45D3-8959-65659DA320D6}" type="datetime1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43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41B5F-47F1-4880-B0A6-1EEBF3ECF88C}" type="datetime1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269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A0BD9-DC59-4D06-B3EC-C66B02B4E05B}" type="datetime1">
              <a:rPr lang="ko-KR" altLang="en-US" smtClean="0"/>
              <a:t>2025-03-03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9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Revised at </a:t>
            </a:r>
            <a:fld id="{A1B406B0-32D4-4A9A-B4DA-8390A1D843ED}" type="datetime1">
              <a:rPr lang="ko-KR" altLang="en-US" smtClean="0"/>
              <a:pPr/>
              <a:t>2025-03-03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3263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8C158-15C1-458C-B46F-C760065C86B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2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rgbClr val="0070C0"/>
          </a:solidFill>
          <a:latin typeface="(한글 글꼴 사용)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(한글 글꼴 사용)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(한글 글꼴 사용)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(한글 글꼴 사용)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(한글 글꼴 사용)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ity3d.com/kr/2022.3/Manual/ExecutionOrde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Unity Script Lifecycle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00050" y="1825625"/>
            <a:ext cx="11645900" cy="1044575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https://docs.unity3d.com/kr/2022.3/Manual/ExecutionOrder.html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Revised at </a:t>
            </a:r>
            <a:fld id="{F61AC54A-4A69-4323-972C-6FDF8DF6BA4E}" type="datetime1">
              <a:rPr lang="ko-KR" altLang="en-US" smtClean="0"/>
              <a:pPr/>
              <a:t>2025-03-03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2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42CF49-CB7F-4829-1546-40492ECE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Revised at </a:t>
            </a:r>
            <a:fld id="{F61AC54A-4A69-4323-972C-6FDF8DF6BA4E}" type="datetime1">
              <a:rPr lang="ko-KR" altLang="en-US" smtClean="0"/>
              <a:pPr/>
              <a:t>2025-03-03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7A31D8-2A7E-5488-891A-24C31D902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3B4006E-35B7-B48F-BAAB-AA79E49AF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72" y="0"/>
            <a:ext cx="89004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794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D12F81-F816-37EA-9D21-01A89805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Revised at </a:t>
            </a:r>
            <a:fld id="{F61AC54A-4A69-4323-972C-6FDF8DF6BA4E}" type="datetime1">
              <a:rPr lang="ko-KR" altLang="en-US" smtClean="0"/>
              <a:pPr/>
              <a:t>2025-03-03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E0DEC0-F444-A83C-C67F-98F2492ED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8C158-15C1-458C-B46F-C760065C86B8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FDCF4CB-C1CD-4B98-034D-4C55E9B0A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229" y="232916"/>
            <a:ext cx="10145541" cy="639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385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32</TotalTime>
  <Words>35</Words>
  <Application>Microsoft Office PowerPoint</Application>
  <PresentationFormat>와이드스크린</PresentationFormat>
  <Paragraphs>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(한글 글꼴 사용)</vt:lpstr>
      <vt:lpstr>맑은 고딕</vt:lpstr>
      <vt:lpstr>Arial</vt:lpstr>
      <vt:lpstr>Calibri</vt:lpstr>
      <vt:lpstr>Wingdings</vt:lpstr>
      <vt:lpstr>Office 테마</vt:lpstr>
      <vt:lpstr>Unity Script Lifecycle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 Yong Heui</dc:creator>
  <cp:lastModifiedBy>조용희</cp:lastModifiedBy>
  <cp:revision>23</cp:revision>
  <dcterms:created xsi:type="dcterms:W3CDTF">2019-08-01T13:59:34Z</dcterms:created>
  <dcterms:modified xsi:type="dcterms:W3CDTF">2025-03-03T14:06:09Z</dcterms:modified>
</cp:coreProperties>
</file>