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18FC-9B52-FD0B-B3EB-37F16A19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41FC-A6D3-8E9E-FE9C-10364098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C5F87-5A02-97AE-413C-97C0219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7DDC4-B834-77FF-2BEE-95EE00D1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B31F6-F436-0D8F-D323-AB1A90B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85E2-2F34-D3FB-2384-71CD8D06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978A7-F27E-6A14-F3F9-C28D8D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74FEA-9C74-39EB-876C-13039E8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3ECF7-C760-8070-709C-9AB8FF3F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4C45-24A5-93FD-9272-F0E71061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A360F-E914-2F3B-2E9B-0F050ADB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8AA0A-F714-6E0E-AFA2-F29814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C5A4-D4CF-8B7F-523F-8B0919D3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A7ACF-3693-1B57-DAFA-ACCB4E89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F26-7A85-B4C0-421E-F0787A0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EDB7-0974-9C7F-081F-92211ABF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D8E1-B991-D0E6-2EE6-E3AFC189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36AD-BC4E-4A79-6796-438F3C28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EB80D-593C-7EE0-100A-38EF158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C376-CB7E-AD4C-A197-F3FB0B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BC88-523F-9A0F-E0DF-3E0567E5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7DDCC-F92C-6DD4-A046-50E2DDBB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06833-8367-C1C8-F624-5544C05E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453F-701C-7865-DA19-46AAB389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4ED32-DE6A-1622-C710-E0E98A33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1520-74F5-4F94-0AEB-BCB3881A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5EE8-56A7-14FE-E2F1-D2D5ACD9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07959-5604-4685-CF11-D4A62E7A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38320-7027-7C94-E0D0-D8D2444B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D37A8-0A0C-8998-1287-4E74567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D52D9-7F62-28D8-93D3-84D64A6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08BC-E454-7BF7-0265-FC0D41B3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A80E-DA84-4C03-7171-B9E71788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CE21-4D93-80D5-2D0C-79FB8E81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E93E0-62D6-7873-3212-7FE4A126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3B3C7-8301-24CC-7B79-DFD8AEFCE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EE744-789C-2B20-CCD2-E5FED98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3FEDE-850E-E4EB-3622-594293F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5353A-4802-FAB0-F3D7-876DAF9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54BC5-E4EE-064D-9B1C-3BF668F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7D4A6A-8EDE-340E-6FFB-6998C4B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222DD-448C-0C40-C5B4-AF75519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5DF90-3A2B-DCFC-675A-EEE053C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822E80-5450-58D2-ECB4-DE5297B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DF91C-0948-EA1C-74F7-7AFE2E9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9D4C2-CE25-D00A-AB9C-F5B348E7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DC28D-125B-82ED-5EC7-6A946DB2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1D72-483D-FFE5-E1CE-3DE9AEA7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419E2-D343-A491-AC84-5857183C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3CE3-2FBD-33DC-702F-F6A6C8C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05FC-545B-9BFC-69FF-C207A4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C6EC9-DAC7-0EE3-FCAD-6DAF9AA8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A2D9-9D0A-70E5-D8E5-C2725EC9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34AF4B-AEF1-A788-29D4-78801A17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BBF5F-D9F1-149F-57DC-D6C4F572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A10AC-57B3-CCDA-9597-5602297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58948-26FF-9A87-2AB8-4FF1452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7324D-25F6-4CCF-67C1-79269ED4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F92A7-D8C2-F269-0A50-E7C3060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7698F-E27D-DA22-E71E-3EABE0F8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AA1C-50B4-7297-21AB-27E5EF01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1CCD-DF68-4B85-A142-8D7775F9A0E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56B3-E1C5-0BB4-2063-B4CDD04D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525F-B975-CE53-BA70-3ECDF09B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CCF845-502D-EF32-E695-5A1521E3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NuGet(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뉴겟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789BD-EB97-D26F-94AF-F33CF7A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E339C0-740D-9C97-94AB-A73E442D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freeGLUT(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8B6EF-3ED8-A12D-4974-DE128067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60" y="643466"/>
            <a:ext cx="501081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7D840-A671-84D1-AB5F-C49B7163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202F9A-BD1A-496D-0ADF-3302C9D1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DB4F9-F881-1FFC-1D89-D8997964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62" y="967628"/>
            <a:ext cx="7591238" cy="45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NuGet(뉴겟) 설치</vt:lpstr>
      <vt:lpstr>freeGLUT(프리글럿) 설치</vt:lpstr>
      <vt:lpstr>freeGLUT(프리글럿)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4</cp:revision>
  <dcterms:created xsi:type="dcterms:W3CDTF">2025-09-10T01:05:38Z</dcterms:created>
  <dcterms:modified xsi:type="dcterms:W3CDTF">2025-09-10T01:15:30Z</dcterms:modified>
</cp:coreProperties>
</file>