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F0AD0-628E-A141-2FDE-9A6B44BFC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7C9F62-710C-0ED4-62BB-1C515D986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F152F9-8A90-E660-0472-D2E2F3FF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60813-1FB1-69F2-8356-40ACC508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925DC4-ACCE-D0AC-FA99-93ACAC25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2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64CA2-6ED7-D208-FFB0-1956C5A3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F364D9-71D4-525E-6E75-E779EEAEB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7711E0-87D0-20CB-DC1B-C884D079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1D953-3C14-C4BC-CC0C-62BDCFE3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405D41-4A9F-A464-DDA1-0D04CCF8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0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F9FC26-DD10-5C9C-FEAF-579B049E5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B11415-6D9F-6582-BD56-9DEA7A9CB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F2C139-EC44-E8CA-33D3-519C8FCC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BF5EFE-8A41-D370-69B9-27FF75EE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237F4-4383-5DBC-3500-DBB8467A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3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CB9D5-E7E9-6835-2D97-3F3773E1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D401C-1A37-663D-1DCD-DE99A7041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1BEB9-C5C9-259B-E1B2-5AEC1A0BA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3A38A6-5214-6C10-1999-50C7024C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97E85-3F0E-5222-DBBA-23A9F40D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23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EF863-4400-DA14-C486-BA199D737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5CB3E-9803-767A-4819-625CA802D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97E63-0119-2E0E-FA1B-62AB9877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F638AA-4E73-BEE3-C879-095419E1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782ED1-2E5C-2C00-A7E2-90E32566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51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E3688-ACF9-2E47-524A-915ABA994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2F5D2-51D4-FC95-3760-161770B39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536615-CBF5-3B23-2DA1-FCA0F3792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231CAA-12F1-BA05-A4E1-4637CDB4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F13FDD-9379-4C37-9C18-18870975A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9E967B-0CC1-DD80-AE61-84B61D63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85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DBA28-EF24-21D1-8A52-E7362DF8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14A9AE-340E-A06C-6CDC-BDC783775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615C9D-EB5A-BC6C-E83C-9F3C4DA0A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510720-3139-41FB-B3E4-EEF415C3F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382C8D-DCFF-21A3-F48D-150A474CF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AF3DDB-BA10-45B6-9378-ED853934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6A4D27-FF4D-5DA0-012E-D0C72EB4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3C7A18-4E15-591C-ABA3-E94A8DC5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88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7F3EC-23CA-6EF6-5360-A91CBAD3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A7C40A-3B0F-F6FE-2585-9AE21BD7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210ABF-3E1D-7A1D-0054-EFB0B8F7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389962-89CC-5085-8CA9-DF7921EE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16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D3D33C-FC38-951F-BB41-5E0F01E0B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FCC7CD-148F-D627-C73A-48A27814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D0F036-5E9B-6295-CF1C-D7260B33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00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651B0-F7E3-8A16-E66B-181F457E4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FE3AB-AA0D-C242-1892-984B427D3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E9DEE6-38FE-7AD2-93E0-23F230555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2C4A97-7F5F-0DD8-0E19-03D659DE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C815C0-EAA6-5E9B-3856-37367551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1FB699-A147-D3B1-D636-97EB4516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8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08C12-A42B-5B32-EED3-3D041B1E6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887DA2-2F78-C342-CCEF-E8BB38449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B1EB8-96CF-02FE-B1E7-23FD45A62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B517EB-2EA3-F226-AEFD-4F9D1E11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0CA-E5CF-4180-A251-D37A9675F546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262248-4175-0992-75F5-CB6BA38D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B32A3C-A0A5-8E56-C317-30C2D8E9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84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D12587-42F2-6828-7C30-F67B9C14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38FB1D-85C5-26A1-46A0-FC1A07D58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F3CB8C-4EDC-047D-81DD-7BFA70F48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6750CA-E5CF-4180-A251-D37A9675F546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10526-8799-4D23-9984-ED4B7959C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A97276-F8B2-8B0A-769F-ACD846DF7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108443-E12F-43C1-A978-470F2E1A1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2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ED3CBAC-FE6D-569B-7BC5-98FE4E47C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7006"/>
            <a:ext cx="12192000" cy="448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58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4A2E5-8CE1-1B36-9BCC-96374485D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비트맵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10B7F5-ACF8-0030-D14E-4C137859F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56" y="1764134"/>
            <a:ext cx="4734586" cy="45059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6FC23BC-2E10-0850-93CA-13A2FCF65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136" y="1668871"/>
            <a:ext cx="5992061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42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3543ABC-B69D-4F47-C9C5-DA5644996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713"/>
            <a:ext cx="12192000" cy="460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64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59904-DD78-B892-D771-B9CC38908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Combo Box </a:t>
            </a:r>
            <a:r>
              <a:rPr lang="ko-KR" altLang="en-US" dirty="0"/>
              <a:t>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8BA68A-581E-8D3A-E25E-64E5EC985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4552"/>
            <a:ext cx="12192000" cy="548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96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35274-AE51-B136-B088-464D037A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Month </a:t>
            </a:r>
            <a:r>
              <a:rPr lang="en-US" altLang="ko-KR"/>
              <a:t>Calendar Control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F0C01D-69C6-37CD-63A0-D8D2843AC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41" y="1627507"/>
            <a:ext cx="10177160" cy="523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27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02C17-03E8-E3C8-5AB0-C8708E4D2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D45943-81EE-8415-ABA1-623BFA7BB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45" y="1528123"/>
            <a:ext cx="6592220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0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799D21-1685-77F8-89AC-0A55A8F75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7" y="906153"/>
            <a:ext cx="6607061" cy="41976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D8E1B6-33F9-A116-53DA-9EAFAD428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079" y="906153"/>
            <a:ext cx="5615604" cy="397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0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5DB1AA-E07C-2F2A-8093-C3B344AF8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92" y="604443"/>
            <a:ext cx="10498015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33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C09621-7BFD-90B6-1CC2-A5AADAE42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1549"/>
            <a:ext cx="12192000" cy="545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2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37209-C341-8039-7E16-7430C55D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주소</a:t>
            </a:r>
            <a:r>
              <a:rPr lang="en-US" altLang="ko-KR" dirty="0"/>
              <a:t>: </a:t>
            </a:r>
            <a:r>
              <a:rPr lang="ko-KR" altLang="en-US" dirty="0"/>
              <a:t>우편번호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4D3B44-F11A-980D-120A-5A5B6627A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24" y="1613228"/>
            <a:ext cx="8291935" cy="524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8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0DF46-4D37-E570-0AEE-F722B2A0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Check Box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811258-B76B-19A1-0D00-836BDE4D9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4" y="2208472"/>
            <a:ext cx="12192000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5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A0309-0AE3-F882-5EC1-04FB7513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탭 순서</a:t>
            </a:r>
            <a:r>
              <a:rPr lang="en-US" altLang="ko-KR" dirty="0"/>
              <a:t>: </a:t>
            </a:r>
            <a:r>
              <a:rPr lang="en-US" altLang="ko-KR" dirty="0" err="1"/>
              <a:t>Ctrl+D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84B841-66AD-2E51-2052-EF2EF515B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68" y="1781076"/>
            <a:ext cx="7582958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6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F0543-DD7C-6C20-2AE5-A33BD0421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성별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4F3D58-DCAC-58B8-4D9D-EB726A122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61" y="1312650"/>
            <a:ext cx="8515396" cy="544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90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DCE0BB-38C0-0518-7199-C013D60E8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6299"/>
            <a:ext cx="12192000" cy="386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2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23</Words>
  <Application>Microsoft Office PowerPoint</Application>
  <PresentationFormat>와이드스크린</PresentationFormat>
  <Paragraphs>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주소: 우편번호</vt:lpstr>
      <vt:lpstr>Check Box</vt:lpstr>
      <vt:lpstr>탭 순서: Ctrl+D</vt:lpstr>
      <vt:lpstr>성별 추가</vt:lpstr>
      <vt:lpstr>PowerPoint 프레젠테이션</vt:lpstr>
      <vt:lpstr>비트맵 추가</vt:lpstr>
      <vt:lpstr>PowerPoint 프레젠테이션</vt:lpstr>
      <vt:lpstr>Combo Box 설정</vt:lpstr>
      <vt:lpstr>Month Calendar Control</vt:lpstr>
      <vt:lpstr>클래스 추가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이현태</dc:creator>
  <cp:lastModifiedBy>이현태</cp:lastModifiedBy>
  <cp:revision>12</cp:revision>
  <dcterms:created xsi:type="dcterms:W3CDTF">2024-09-24T05:25:48Z</dcterms:created>
  <dcterms:modified xsi:type="dcterms:W3CDTF">2024-10-15T06:04:36Z</dcterms:modified>
</cp:coreProperties>
</file>