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7" r:id="rId4"/>
    <p:sldId id="265" r:id="rId5"/>
    <p:sldId id="262" r:id="rId6"/>
    <p:sldId id="263" r:id="rId7"/>
    <p:sldId id="264" r:id="rId8"/>
    <p:sldId id="256" r:id="rId9"/>
    <p:sldId id="259" r:id="rId10"/>
    <p:sldId id="260" r:id="rId11"/>
    <p:sldId id="258" r:id="rId12"/>
    <p:sldId id="25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0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7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34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0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5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2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8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7624-5D1E-406A-922E-3804D7E49E0A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Deep dive in Handler, Message, MessageQueue, and Looper | by Atul Kumar |  Medium">
            <a:extLst>
              <a:ext uri="{FF2B5EF4-FFF2-40B4-BE49-F238E27FC236}">
                <a16:creationId xmlns:a16="http://schemas.microsoft.com/office/drawing/2014/main" id="{3DF0B6EB-AA1C-F68B-DC73-E9B9B5CB5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02" y="281709"/>
            <a:ext cx="10381689" cy="629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9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CD757B89-7BFB-8CDD-3E55-18EFFADC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0"/>
            <a:ext cx="7642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5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63F1AF6-71F3-DA7C-671F-C332EFA8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91" y="166399"/>
            <a:ext cx="10277328" cy="178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AA8FF39-9139-BC4F-602E-975B40BF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34" y="2946543"/>
            <a:ext cx="11377093" cy="18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28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그래픽스</a:t>
            </a:r>
            <a:r>
              <a:rPr lang="en-US" altLang="ko-KR" sz="3600" dirty="0"/>
              <a:t>(graphics): </a:t>
            </a:r>
            <a:r>
              <a:rPr lang="ko-KR" altLang="en-US" sz="3600" dirty="0"/>
              <a:t>영상화</a:t>
            </a:r>
            <a:r>
              <a:rPr lang="en-US" altLang="ko-KR" sz="3600" dirty="0"/>
              <a:t>(</a:t>
            </a:r>
            <a:r>
              <a:rPr lang="ko-KR" altLang="en-US" sz="3600" dirty="0"/>
              <a:t>정보 </a:t>
            </a:r>
            <a:r>
              <a:rPr lang="en-US" altLang="ko-KR" sz="3600" dirty="0">
                <a:sym typeface="Wingdings" panose="05000000000000000000" pitchFamily="2" charset="2"/>
              </a:rPr>
              <a:t> </a:t>
            </a:r>
            <a:r>
              <a:rPr lang="ko-KR" altLang="en-US" sz="3600" dirty="0">
                <a:sym typeface="Wingdings" panose="05000000000000000000" pitchFamily="2" charset="2"/>
              </a:rPr>
              <a:t>시각 영상</a:t>
            </a:r>
            <a:r>
              <a:rPr lang="en-US" altLang="ko-KR" sz="3600" dirty="0">
                <a:sym typeface="Wingdings" panose="05000000000000000000" pitchFamily="2" charset="2"/>
              </a:rPr>
              <a:t>)</a:t>
            </a:r>
            <a:endParaRPr lang="en-US" altLang="ko-KR" sz="3600" dirty="0"/>
          </a:p>
          <a:p>
            <a:r>
              <a:rPr lang="ko-KR" altLang="en-US" sz="3600" dirty="0"/>
              <a:t>렌더링</a:t>
            </a:r>
            <a:r>
              <a:rPr lang="en-US" altLang="ko-KR" sz="3600" dirty="0"/>
              <a:t>(rendering): </a:t>
            </a:r>
            <a:r>
              <a:rPr lang="ko-KR" altLang="en-US" sz="3600" dirty="0"/>
              <a:t>표현하기</a:t>
            </a:r>
            <a:r>
              <a:rPr lang="en-US" altLang="ko-KR" sz="3600" dirty="0"/>
              <a:t>(3</a:t>
            </a:r>
            <a:r>
              <a:rPr lang="ko-KR" altLang="en-US" sz="3600" dirty="0"/>
              <a:t>차원 형상 </a:t>
            </a:r>
            <a:r>
              <a:rPr lang="en-US" altLang="ko-KR" sz="3600" dirty="0">
                <a:sym typeface="Wingdings" panose="05000000000000000000" pitchFamily="2" charset="2"/>
              </a:rPr>
              <a:t> 2</a:t>
            </a:r>
            <a:r>
              <a:rPr lang="ko-KR" altLang="en-US" sz="3600" dirty="0">
                <a:sym typeface="Wingdings" panose="05000000000000000000" pitchFamily="2" charset="2"/>
              </a:rPr>
              <a:t>차원 화면</a:t>
            </a:r>
            <a:r>
              <a:rPr lang="en-US" altLang="ko-KR" sz="3600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3600" dirty="0">
                <a:sym typeface="Wingdings" panose="05000000000000000000" pitchFamily="2" charset="2"/>
              </a:rPr>
              <a:t>렌더링 파이프라인</a:t>
            </a:r>
            <a:r>
              <a:rPr lang="en-US" altLang="ko-KR" sz="3600" dirty="0">
                <a:sym typeface="Wingdings" panose="05000000000000000000" pitchFamily="2" charset="2"/>
              </a:rPr>
              <a:t>(rendering pipeline): </a:t>
            </a:r>
            <a:r>
              <a:rPr lang="ko-KR" altLang="en-US" sz="3600" dirty="0">
                <a:sym typeface="Wingdings" panose="05000000000000000000" pitchFamily="2" charset="2"/>
              </a:rPr>
              <a:t>표현화 </a:t>
            </a:r>
            <a:r>
              <a:rPr lang="ko-KR" altLang="en-US" sz="3600" dirty="0" err="1">
                <a:sym typeface="Wingdings" panose="05000000000000000000" pitchFamily="2" charset="2"/>
              </a:rPr>
              <a:t>관로</a:t>
            </a:r>
            <a:endParaRPr lang="en-US" altLang="ko-KR" sz="3600" dirty="0"/>
          </a:p>
          <a:p>
            <a:r>
              <a:rPr lang="ko-KR" altLang="en-US" sz="3600" dirty="0" err="1">
                <a:sym typeface="Wingdings" panose="05000000000000000000" pitchFamily="2" charset="2"/>
              </a:rPr>
              <a:t>쉐이더</a:t>
            </a:r>
            <a:r>
              <a:rPr lang="en-US" altLang="ko-KR" sz="3600" dirty="0">
                <a:sym typeface="Wingdings" panose="05000000000000000000" pitchFamily="2" charset="2"/>
              </a:rPr>
              <a:t>(shader): </a:t>
            </a:r>
            <a:r>
              <a:rPr lang="ko-KR" altLang="en-US" sz="3600" dirty="0">
                <a:sym typeface="Wingdings" panose="05000000000000000000" pitchFamily="2" charset="2"/>
              </a:rPr>
              <a:t>음영기</a:t>
            </a:r>
            <a:r>
              <a:rPr lang="en-US" altLang="ko-KR" sz="3600" dirty="0">
                <a:sym typeface="Wingdings" panose="05000000000000000000" pitchFamily="2" charset="2"/>
              </a:rPr>
              <a:t>(</a:t>
            </a:r>
            <a:r>
              <a:rPr lang="ko-KR" altLang="en-US" sz="3600" dirty="0">
                <a:sym typeface="Wingdings" panose="05000000000000000000" pitchFamily="2" charset="2"/>
              </a:rPr>
              <a:t>그림자</a:t>
            </a:r>
            <a:r>
              <a:rPr lang="en-US" altLang="ko-KR" sz="3600" dirty="0">
                <a:sym typeface="Wingdings" panose="05000000000000000000" pitchFamily="2" charset="2"/>
              </a:rPr>
              <a:t>, </a:t>
            </a:r>
            <a:r>
              <a:rPr lang="ko-KR" altLang="en-US" sz="3600" dirty="0">
                <a:sym typeface="Wingdings" panose="05000000000000000000" pitchFamily="2" charset="2"/>
              </a:rPr>
              <a:t>특수 효과</a:t>
            </a:r>
            <a:r>
              <a:rPr lang="en-US" altLang="ko-KR" sz="3600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3600" dirty="0" err="1">
                <a:sym typeface="Wingdings" panose="05000000000000000000" pitchFamily="2" charset="2"/>
              </a:rPr>
              <a:t>래스터화</a:t>
            </a:r>
            <a:r>
              <a:rPr lang="en-US" altLang="ko-KR" sz="3600" dirty="0">
                <a:sym typeface="Wingdings" panose="05000000000000000000" pitchFamily="2" charset="2"/>
              </a:rPr>
              <a:t>(rasterization): </a:t>
            </a:r>
            <a:r>
              <a:rPr lang="ko-KR" altLang="en-US" sz="3600" dirty="0">
                <a:sym typeface="Wingdings" panose="05000000000000000000" pitchFamily="2" charset="2"/>
              </a:rPr>
              <a:t>화상화</a:t>
            </a:r>
            <a:r>
              <a:rPr lang="en-US" altLang="ko-KR" sz="3600" dirty="0">
                <a:sym typeface="Wingdings" panose="05000000000000000000" pitchFamily="2" charset="2"/>
              </a:rPr>
              <a:t>(</a:t>
            </a:r>
            <a:r>
              <a:rPr lang="ko-KR" altLang="en-US" sz="3600" dirty="0">
                <a:sym typeface="Wingdings" panose="05000000000000000000" pitchFamily="2" charset="2"/>
              </a:rPr>
              <a:t>화면에 영상 표시</a:t>
            </a:r>
            <a:r>
              <a:rPr lang="en-US" altLang="ko-KR" sz="3600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3600" dirty="0" err="1">
                <a:sym typeface="Wingdings" panose="05000000000000000000" pitchFamily="2" charset="2"/>
              </a:rPr>
              <a:t>머티리얼</a:t>
            </a:r>
            <a:r>
              <a:rPr lang="en-US" altLang="ko-KR" sz="3600" dirty="0">
                <a:sym typeface="Wingdings" panose="05000000000000000000" pitchFamily="2" charset="2"/>
              </a:rPr>
              <a:t>(material): </a:t>
            </a:r>
            <a:r>
              <a:rPr lang="ko-KR" altLang="en-US" sz="3600" dirty="0">
                <a:sym typeface="Wingdings" panose="05000000000000000000" pitchFamily="2" charset="2"/>
              </a:rPr>
              <a:t>재질</a:t>
            </a:r>
            <a:r>
              <a:rPr lang="en-US" altLang="ko-KR" sz="3600" dirty="0">
                <a:sym typeface="Wingdings" panose="05000000000000000000" pitchFamily="2" charset="2"/>
              </a:rPr>
              <a:t>(</a:t>
            </a:r>
            <a:r>
              <a:rPr lang="ko-KR" altLang="en-US" sz="3600" dirty="0">
                <a:sym typeface="Wingdings" panose="05000000000000000000" pitchFamily="2" charset="2"/>
              </a:rPr>
              <a:t>빛에 반응하는 물질 특성</a:t>
            </a:r>
            <a:r>
              <a:rPr lang="en-US" altLang="ko-KR" sz="3600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3600" dirty="0">
                <a:sym typeface="Wingdings" panose="05000000000000000000" pitchFamily="2" charset="2"/>
              </a:rPr>
              <a:t>텍스처</a:t>
            </a:r>
            <a:r>
              <a:rPr lang="en-US" altLang="ko-KR" sz="3600" dirty="0">
                <a:sym typeface="Wingdings" panose="05000000000000000000" pitchFamily="2" charset="2"/>
              </a:rPr>
              <a:t>(texture): </a:t>
            </a:r>
            <a:r>
              <a:rPr lang="ko-KR" altLang="en-US" sz="3600" dirty="0">
                <a:sym typeface="Wingdings" panose="05000000000000000000" pitchFamily="2" charset="2"/>
              </a:rPr>
              <a:t>질감</a:t>
            </a:r>
            <a:r>
              <a:rPr lang="en-US" altLang="ko-KR" sz="3600" dirty="0">
                <a:sym typeface="Wingdings" panose="05000000000000000000" pitchFamily="2" charset="2"/>
              </a:rPr>
              <a:t>(</a:t>
            </a:r>
            <a:r>
              <a:rPr lang="ko-KR" altLang="en-US" sz="3600" dirty="0">
                <a:sym typeface="Wingdings" panose="05000000000000000000" pitchFamily="2" charset="2"/>
              </a:rPr>
              <a:t>표면에 입히는 색깔</a:t>
            </a:r>
            <a:r>
              <a:rPr lang="en-US" altLang="ko-KR" sz="3600" dirty="0"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57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 simple Windows programming model">
            <a:extLst>
              <a:ext uri="{FF2B5EF4-FFF2-40B4-BE49-F238E27FC236}">
                <a16:creationId xmlns:a16="http://schemas.microsoft.com/office/drawing/2014/main" id="{BE0FB980-4EEE-5FD7-D428-5137ED72C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0"/>
            <a:ext cx="4457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12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48DCC500-D8DB-B070-F648-7DB8A5FB3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00038"/>
            <a:ext cx="6477000" cy="62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51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MFC hierarchy chart categories.">
            <a:extLst>
              <a:ext uri="{FF2B5EF4-FFF2-40B4-BE49-F238E27FC236}">
                <a16:creationId xmlns:a16="http://schemas.microsoft.com/office/drawing/2014/main" id="{DB32D356-7778-EBB4-7E38-7CB34163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71" y="952376"/>
            <a:ext cx="8139257" cy="495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2D08C60-A658-886B-D51A-8E433D7C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313" y="4032972"/>
            <a:ext cx="65913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39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hart that lists the MFC classes derived from CObject.">
            <a:extLst>
              <a:ext uri="{FF2B5EF4-FFF2-40B4-BE49-F238E27FC236}">
                <a16:creationId xmlns:a16="http://schemas.microsoft.com/office/drawing/2014/main" id="{2391A725-6BFA-2A60-B34B-EEAF6E345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0"/>
            <a:ext cx="7866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74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hart that lists the MFC classes derived from CCmdTarget or CWnd.">
            <a:extLst>
              <a:ext uri="{FF2B5EF4-FFF2-40B4-BE49-F238E27FC236}">
                <a16:creationId xmlns:a16="http://schemas.microsoft.com/office/drawing/2014/main" id="{ADC215B4-71E8-25C6-8CC7-192DC64EC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0"/>
            <a:ext cx="7054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89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hart that lists the MFC classes that aren't derived from CObject.">
            <a:extLst>
              <a:ext uri="{FF2B5EF4-FFF2-40B4-BE49-F238E27FC236}">
                <a16:creationId xmlns:a16="http://schemas.microsoft.com/office/drawing/2014/main" id="{CFEE08E9-4BD9-6E60-BC15-D1DB84C8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0"/>
            <a:ext cx="9658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39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DC3C645-D540-8771-A335-1EABA2DA9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9" y="1067666"/>
            <a:ext cx="7370618" cy="490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06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F8365CA-53F0-19E8-AC5F-3DE7855ED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55" y="632547"/>
            <a:ext cx="7742815" cy="574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51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75</Words>
  <Application>Microsoft Office PowerPoint</Application>
  <PresentationFormat>와이드스크린</PresentationFormat>
  <Paragraphs>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조용희</cp:lastModifiedBy>
  <cp:revision>19</cp:revision>
  <dcterms:created xsi:type="dcterms:W3CDTF">2023-09-06T05:34:25Z</dcterms:created>
  <dcterms:modified xsi:type="dcterms:W3CDTF">2024-09-03T01:48:54Z</dcterms:modified>
</cp:coreProperties>
</file>