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5FA32F-811D-0EEB-2B1C-85BE04E4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275785"/>
            <a:ext cx="12003175" cy="63064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F3916D-2D29-0726-46D5-783687F18EAB}"/>
              </a:ext>
            </a:extLst>
          </p:cNvPr>
          <p:cNvSpPr/>
          <p:nvPr/>
        </p:nvSpPr>
        <p:spPr>
          <a:xfrm>
            <a:off x="397164" y="2844800"/>
            <a:ext cx="3906981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4276C1-D752-7B3A-5276-8D9AF0A4DD78}"/>
              </a:ext>
            </a:extLst>
          </p:cNvPr>
          <p:cNvSpPr/>
          <p:nvPr/>
        </p:nvSpPr>
        <p:spPr>
          <a:xfrm>
            <a:off x="8848436" y="1574800"/>
            <a:ext cx="2890982" cy="99752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3B3BD6-4D3B-BADF-507E-9EEC4D05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166232"/>
            <a:ext cx="12012701" cy="65255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1E70FA-E916-268C-E287-D46B139A94A9}"/>
              </a:ext>
            </a:extLst>
          </p:cNvPr>
          <p:cNvSpPr/>
          <p:nvPr/>
        </p:nvSpPr>
        <p:spPr>
          <a:xfrm>
            <a:off x="8959272" y="4636655"/>
            <a:ext cx="2890982" cy="23090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D567B2E-7AA7-26EB-F295-1E55E73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361522"/>
            <a:ext cx="9373908" cy="6134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D851E6-2355-8878-A87D-1E178DF4BD69}"/>
              </a:ext>
            </a:extLst>
          </p:cNvPr>
          <p:cNvSpPr/>
          <p:nvPr/>
        </p:nvSpPr>
        <p:spPr>
          <a:xfrm>
            <a:off x="5366326" y="1016000"/>
            <a:ext cx="5416627" cy="129309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CC6508-D206-1BD2-EAC0-E709543D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90101"/>
            <a:ext cx="9450119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4EC3F4-7FCC-85F2-089D-AE18A2E6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585390"/>
            <a:ext cx="7744906" cy="5687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A74800-D473-B130-E65C-F7737DB64658}"/>
              </a:ext>
            </a:extLst>
          </p:cNvPr>
          <p:cNvSpPr/>
          <p:nvPr/>
        </p:nvSpPr>
        <p:spPr>
          <a:xfrm>
            <a:off x="4313382" y="1874983"/>
            <a:ext cx="2414807" cy="36021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7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50676-5C35-108E-D022-93D46364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41"/>
            <a:ext cx="12192000" cy="52575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795B6A-10FC-EE03-AA4A-DB682474306B}"/>
              </a:ext>
            </a:extLst>
          </p:cNvPr>
          <p:cNvSpPr/>
          <p:nvPr/>
        </p:nvSpPr>
        <p:spPr>
          <a:xfrm>
            <a:off x="794327" y="3629892"/>
            <a:ext cx="2414807" cy="36021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이현태</cp:lastModifiedBy>
  <cp:revision>23</cp:revision>
  <dcterms:created xsi:type="dcterms:W3CDTF">2023-09-06T05:34:25Z</dcterms:created>
  <dcterms:modified xsi:type="dcterms:W3CDTF">2024-09-10T07:34:53Z</dcterms:modified>
</cp:coreProperties>
</file>