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418FC-9B52-FD0B-B3EB-37F16A19F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BB41FC-A6D3-8E9E-FE9C-103640986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C5F87-5A02-97AE-413C-97C02194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7DDC4-B834-77FF-2BEE-95EE00D1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B31F6-F436-0D8F-D323-AB1A90B9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28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885E2-2F34-D3FB-2384-71CD8D06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8978A7-F27E-6A14-F3F9-C28D8DD03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74FEA-9C74-39EB-876C-13039E8A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3ECF7-C760-8070-709C-9AB8FF3F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14C45-24A5-93FD-9272-F0E71061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01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3A360F-E914-2F3B-2E9B-0F050ADBA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28AA0A-F714-6E0E-AFA2-F298146F5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EC5A4-D4CF-8B7F-523F-8B0919D3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A7ACF-3693-1B57-DAFA-ACCB4E89C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BCF26-7A85-B4C0-421E-F0787A0C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38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EDB7-0974-9C7F-081F-92211ABF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5D8E1-B991-D0E6-2EE6-E3AFC1898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6A36AD-BC4E-4A79-6796-438F3C28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EB80D-593C-7EE0-100A-38EF1582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AC376-CB7E-AD4C-A197-F3FB0B80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72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0BC88-523F-9A0F-E0DF-3E0567E5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7DDCC-F92C-6DD4-A046-50E2DDBB2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06833-8367-C1C8-F624-5544C05E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8453F-701C-7865-DA19-46AAB389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4ED32-DE6A-1622-C710-E0E98A33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3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1520-74F5-4F94-0AEB-BCB3881A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65EE8-56A7-14FE-E2F1-D2D5ACD91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B07959-5604-4685-CF11-D4A62E7A0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638320-7027-7C94-E0D0-D8D2444B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D37A8-0A0C-8998-1287-4E74567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1D52D9-7F62-28D8-93D3-84D64A6D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6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B08BC-E454-7BF7-0265-FC0D41B3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4A80E-DA84-4C03-7171-B9E717885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5CE21-4D93-80D5-2D0C-79FB8E81B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AE93E0-62D6-7873-3212-7FE4A1261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13B3C7-8301-24CC-7B79-DFD8AEFCE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AEE744-789C-2B20-CCD2-E5FED98D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C3FEDE-850E-E4EB-3622-594293F6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75353A-4802-FAB0-F3D7-876DAF9A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0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54BC5-E4EE-064D-9B1C-3BF668F5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7D4A6A-8EDE-340E-6FFB-6998C4B7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B222DD-448C-0C40-C5B4-AF755193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15DF90-3A2B-DCFC-675A-EEE053C2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25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822E80-5450-58D2-ECB4-DE5297B1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CDF91C-0948-EA1C-74F7-7AFE2E9D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9D4C2-CE25-D00A-AB9C-F5B348E7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8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DC28D-125B-82ED-5EC7-6A946DB2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81D72-483D-FFE5-E1CE-3DE9AEA7C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6419E2-D343-A491-AC84-5857183C3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43CE3-2FBD-33DC-702F-F6A6C8CD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7005FC-545B-9BFC-69FF-C207A42D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BC6EC9-DAC7-0EE3-FCAD-6DAF9AA8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2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6A2D9-9D0A-70E5-D8E5-C2725EC9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34AF4B-AEF1-A788-29D4-78801A177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CBBF5F-D9F1-149F-57DC-D6C4F5721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FA10AC-57B3-CCDA-9597-56022978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58948-26FF-9A87-2AB8-4FF1452D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C7324D-25F6-4CCF-67C1-79269ED4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75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2F92A7-D8C2-F269-0A50-E7C30605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17698F-E27D-DA22-E71E-3EABE0F84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DAA1C-50B4-7297-21AB-27E5EF012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A41CCD-DF68-4B85-A142-8D7775F9A0E5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456B3-E1C5-0BB4-2063-B4CDD04D7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D525F-B975-CE53-BA70-3ECDF09BC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61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CCF845-502D-EF32-E695-5A1521E3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NuGet(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뉴겟</a:t>
            </a: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 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0789BD-EB97-D26F-94AF-F33CF7A00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361" y="1675227"/>
            <a:ext cx="729327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0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E339C0-740D-9C97-94AB-A73E442D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freeGLUT(</a:t>
            </a:r>
            <a:r>
              <a:rPr lang="ko-KR" alt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프리글럿</a:t>
            </a:r>
            <a:r>
              <a:rPr lang="en-US" altLang="ko-KR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  <a:r>
              <a:rPr lang="ko-KR" alt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E8B6EF-3ED8-A12D-4974-DE1280673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260" y="643466"/>
            <a:ext cx="501081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8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27D840-A671-84D1-AB5F-C49B71630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202F9A-BD1A-496D-0ADF-3302C9D1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freeGLUT</a:t>
            </a:r>
            <a:r>
              <a:rPr lang="en-US" altLang="ko-KR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프리글럿</a:t>
            </a:r>
            <a:r>
              <a:rPr lang="en-US" altLang="ko-KR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  <a:r>
              <a:rPr lang="ko-KR" alt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7DB4F9-F881-1FFC-1D89-D8997964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762" y="967628"/>
            <a:ext cx="7591238" cy="459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3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3CD18D-1E7C-E57E-A277-4E98147E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GLEW(</a:t>
            </a:r>
            <a:r>
              <a:rPr lang="ko-KR" alt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글루</a:t>
            </a:r>
            <a:r>
              <a:rPr lang="en-US" altLang="ko-KR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  <a:r>
              <a:rPr lang="ko-KR" alt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5F507-3C5C-A90E-89B2-4C994AEAB078}"/>
              </a:ext>
            </a:extLst>
          </p:cNvPr>
          <p:cNvSpPr txBox="1"/>
          <p:nvPr/>
        </p:nvSpPr>
        <p:spPr>
          <a:xfrm>
            <a:off x="2895601" y="1900826"/>
            <a:ext cx="6396204" cy="66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WGLEW(</a:t>
            </a:r>
            <a:r>
              <a:rPr lang="ko-KR" alt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위글루</a:t>
            </a:r>
            <a:r>
              <a:rPr lang="en-US" altLang="ko-KR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도 함께 설치됨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CE823A-A2F1-0996-B697-5A0E959AE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299346"/>
            <a:ext cx="10118598" cy="255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9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44C2BC-CD60-7965-4491-0F7D5118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OpenGL </a:t>
            </a:r>
            <a:r>
              <a:rPr lang="ko-KR" alt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라이브러리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63450-696F-706C-1993-029541371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1" y="1900826"/>
            <a:ext cx="6396204" cy="662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latinLnBrk="0">
              <a:buNone/>
            </a:pPr>
            <a:r>
              <a:rPr lang="en-US" altLang="ko-KR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OpenGL</a:t>
            </a:r>
            <a:r>
              <a:rPr lang="ko-KR" alt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과 </a:t>
            </a:r>
            <a:r>
              <a:rPr lang="en-US" altLang="ko-KR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GLU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3069B9-F96F-1C0D-8913-573F618FF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20" y="3067050"/>
            <a:ext cx="7552984" cy="358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NuGet(뉴겟) 설치</vt:lpstr>
      <vt:lpstr>freeGLUT(프리글럿) 설치</vt:lpstr>
      <vt:lpstr>freeGLUT(프리글럿) 설치</vt:lpstr>
      <vt:lpstr>GLEW(글루) 설치</vt:lpstr>
      <vt:lpstr>OpenGL 라이브러리 추가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조용희</dc:creator>
  <cp:lastModifiedBy>조용희</cp:lastModifiedBy>
  <cp:revision>7</cp:revision>
  <dcterms:created xsi:type="dcterms:W3CDTF">2025-09-10T01:05:38Z</dcterms:created>
  <dcterms:modified xsi:type="dcterms:W3CDTF">2025-09-17T02:36:57Z</dcterms:modified>
</cp:coreProperties>
</file>