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6" r:id="rId13"/>
    <p:sldId id="275" r:id="rId14"/>
    <p:sldId id="272" r:id="rId15"/>
    <p:sldId id="273" r:id="rId16"/>
    <p:sldId id="274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A8317-9D69-4AC7-B0C0-703390C5AC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B8CC7-8C98-4FA1-9725-D4AFB0D084C0}">
      <dgm:prSet/>
      <dgm:spPr/>
      <dgm:t>
        <a:bodyPr/>
        <a:lstStyle/>
        <a:p>
          <a:r>
            <a:rPr lang="en-US" altLang="ko-KR" baseline="0" dirty="0"/>
            <a:t>Git</a:t>
          </a:r>
          <a:r>
            <a:rPr lang="ko-KR" altLang="en-US" baseline="0" dirty="0"/>
            <a:t>의</a:t>
          </a:r>
          <a:r>
            <a:rPr lang="ko-KR" baseline="0" dirty="0"/>
            <a:t> </a:t>
          </a:r>
          <a:r>
            <a:rPr lang="ko-KR" altLang="en-US" baseline="0" dirty="0"/>
            <a:t>미니 </a:t>
          </a:r>
          <a:r>
            <a:rPr lang="ko-KR" baseline="0" dirty="0"/>
            <a:t>파일 시스템</a:t>
          </a:r>
          <a:r>
            <a:rPr lang="en-US" altLang="ko-KR" baseline="0" dirty="0"/>
            <a:t>(mini filesystem)</a:t>
          </a:r>
          <a:r>
            <a:rPr lang="ko-KR" baseline="0" dirty="0"/>
            <a:t>은 고도로 최적화되어 있으며 매우 복잡함</a:t>
          </a:r>
          <a:endParaRPr lang="en-US" dirty="0"/>
        </a:p>
      </dgm:t>
    </dgm:pt>
    <dgm:pt modelId="{E396EE2D-F512-40C7-98B2-A4FBD3B05EC5}" type="parTrans" cxnId="{01E5C917-62AF-4823-B315-7D43CDC2376D}">
      <dgm:prSet/>
      <dgm:spPr/>
      <dgm:t>
        <a:bodyPr/>
        <a:lstStyle/>
        <a:p>
          <a:endParaRPr lang="en-US"/>
        </a:p>
      </dgm:t>
    </dgm:pt>
    <dgm:pt modelId="{D2676EF2-E97D-46AC-908E-24A65DB0316B}" type="sibTrans" cxnId="{01E5C917-62AF-4823-B315-7D43CDC2376D}">
      <dgm:prSet/>
      <dgm:spPr/>
      <dgm:t>
        <a:bodyPr/>
        <a:lstStyle/>
        <a:p>
          <a:endParaRPr lang="en-US"/>
        </a:p>
      </dgm:t>
    </dgm:pt>
    <dgm:pt modelId="{386502CE-C4B3-405E-B020-8BDFD8533598}">
      <dgm:prSet/>
      <dgm:spPr/>
      <dgm:t>
        <a:bodyPr/>
        <a:lstStyle/>
        <a:p>
          <a:r>
            <a:rPr lang="ko-KR" baseline="0"/>
            <a:t>직접 읽으려 하지 말 것</a:t>
          </a:r>
          <a:endParaRPr lang="en-US"/>
        </a:p>
      </dgm:t>
    </dgm:pt>
    <dgm:pt modelId="{E3EFEE04-EADA-4131-A6FA-ED64DC00E324}" type="parTrans" cxnId="{94DBB4E1-7808-4FD7-BA78-6F67E756ABD4}">
      <dgm:prSet/>
      <dgm:spPr/>
      <dgm:t>
        <a:bodyPr/>
        <a:lstStyle/>
        <a:p>
          <a:endParaRPr lang="en-US"/>
        </a:p>
      </dgm:t>
    </dgm:pt>
    <dgm:pt modelId="{32A1E647-EBBC-418D-86B6-E9B2A99E0F47}" type="sibTrans" cxnId="{94DBB4E1-7808-4FD7-BA78-6F67E756ABD4}">
      <dgm:prSet/>
      <dgm:spPr/>
      <dgm:t>
        <a:bodyPr/>
        <a:lstStyle/>
        <a:p>
          <a:endParaRPr lang="en-US"/>
        </a:p>
      </dgm:t>
    </dgm:pt>
    <dgm:pt modelId="{378C3F6D-0D98-4F5A-B0B1-E5CAE525D55E}">
      <dgm:prSet/>
      <dgm:spPr/>
      <dgm:t>
        <a:bodyPr/>
        <a:lstStyle/>
        <a:p>
          <a:r>
            <a:rPr lang="en-US" baseline="0"/>
            <a:t>Git </a:t>
          </a:r>
          <a:r>
            <a:rPr lang="ko-KR" baseline="0"/>
            <a:t>클라이언트</a:t>
          </a:r>
          <a:r>
            <a:rPr lang="en-US" baseline="0"/>
            <a:t>(</a:t>
          </a:r>
          <a:r>
            <a:rPr lang="ko-KR" baseline="0"/>
            <a:t>예</a:t>
          </a:r>
          <a:r>
            <a:rPr lang="en-US" baseline="0"/>
            <a:t>: GitHub for Windows, GitHub for Mac, command-line interface)</a:t>
          </a:r>
          <a:r>
            <a:rPr lang="ko-KR" baseline="0"/>
            <a:t>가 이를 대신 관리</a:t>
          </a:r>
          <a:endParaRPr lang="en-US"/>
        </a:p>
      </dgm:t>
    </dgm:pt>
    <dgm:pt modelId="{AA3E5F03-1955-4CBE-A97D-920FB69C722A}" type="parTrans" cxnId="{D10BDA05-49C4-4003-B2D6-5EBF469D3295}">
      <dgm:prSet/>
      <dgm:spPr/>
      <dgm:t>
        <a:bodyPr/>
        <a:lstStyle/>
        <a:p>
          <a:endParaRPr lang="en-US"/>
        </a:p>
      </dgm:t>
    </dgm:pt>
    <dgm:pt modelId="{5675EAE8-EE64-4930-BD04-28287DA6B5B1}" type="sibTrans" cxnId="{D10BDA05-49C4-4003-B2D6-5EBF469D3295}">
      <dgm:prSet/>
      <dgm:spPr/>
      <dgm:t>
        <a:bodyPr/>
        <a:lstStyle/>
        <a:p>
          <a:endParaRPr lang="en-US"/>
        </a:p>
      </dgm:t>
    </dgm:pt>
    <dgm:pt modelId="{335CD3CF-A811-4407-B5EE-D54ECACB185A}" type="pres">
      <dgm:prSet presAssocID="{997A8317-9D69-4AC7-B0C0-703390C5ACE1}" presName="root" presStyleCnt="0">
        <dgm:presLayoutVars>
          <dgm:dir/>
          <dgm:resizeHandles val="exact"/>
        </dgm:presLayoutVars>
      </dgm:prSet>
      <dgm:spPr/>
    </dgm:pt>
    <dgm:pt modelId="{CD66959E-698C-47FD-9E3F-5333E1CBE771}" type="pres">
      <dgm:prSet presAssocID="{A09B8CC7-8C98-4FA1-9725-D4AFB0D084C0}" presName="compNode" presStyleCnt="0"/>
      <dgm:spPr/>
    </dgm:pt>
    <dgm:pt modelId="{66FD834C-75AA-4506-93C2-17119105E928}" type="pres">
      <dgm:prSet presAssocID="{A09B8CC7-8C98-4FA1-9725-D4AFB0D084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FBF35A93-BC12-44F6-A617-CA3517DFFDD0}" type="pres">
      <dgm:prSet presAssocID="{A09B8CC7-8C98-4FA1-9725-D4AFB0D084C0}" presName="spaceRect" presStyleCnt="0"/>
      <dgm:spPr/>
    </dgm:pt>
    <dgm:pt modelId="{BAD49B25-73C0-4471-8440-3109F5E44BB1}" type="pres">
      <dgm:prSet presAssocID="{A09B8CC7-8C98-4FA1-9725-D4AFB0D084C0}" presName="textRect" presStyleLbl="revTx" presStyleIdx="0" presStyleCnt="3">
        <dgm:presLayoutVars>
          <dgm:chMax val="1"/>
          <dgm:chPref val="1"/>
        </dgm:presLayoutVars>
      </dgm:prSet>
      <dgm:spPr/>
    </dgm:pt>
    <dgm:pt modelId="{DE55381A-1ADF-4EE6-9426-FF3ED40DDF43}" type="pres">
      <dgm:prSet presAssocID="{D2676EF2-E97D-46AC-908E-24A65DB0316B}" presName="sibTrans" presStyleCnt="0"/>
      <dgm:spPr/>
    </dgm:pt>
    <dgm:pt modelId="{699304C3-E23F-4C66-856C-AA35AF0DEB66}" type="pres">
      <dgm:prSet presAssocID="{386502CE-C4B3-405E-B020-8BDFD8533598}" presName="compNode" presStyleCnt="0"/>
      <dgm:spPr/>
    </dgm:pt>
    <dgm:pt modelId="{EDD33DF9-2B42-495C-9649-1AE2E5D60E62}" type="pres">
      <dgm:prSet presAssocID="{386502CE-C4B3-405E-B020-8BDFD85335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A0F71A0-F5B2-4ED9-98B8-9DE296C5D766}" type="pres">
      <dgm:prSet presAssocID="{386502CE-C4B3-405E-B020-8BDFD8533598}" presName="spaceRect" presStyleCnt="0"/>
      <dgm:spPr/>
    </dgm:pt>
    <dgm:pt modelId="{B5419E9F-5F4F-48C1-BFF2-698A2816802E}" type="pres">
      <dgm:prSet presAssocID="{386502CE-C4B3-405E-B020-8BDFD8533598}" presName="textRect" presStyleLbl="revTx" presStyleIdx="1" presStyleCnt="3">
        <dgm:presLayoutVars>
          <dgm:chMax val="1"/>
          <dgm:chPref val="1"/>
        </dgm:presLayoutVars>
      </dgm:prSet>
      <dgm:spPr/>
    </dgm:pt>
    <dgm:pt modelId="{2452E71D-1539-4F25-ABE3-FB3DBC24E531}" type="pres">
      <dgm:prSet presAssocID="{32A1E647-EBBC-418D-86B6-E9B2A99E0F47}" presName="sibTrans" presStyleCnt="0"/>
      <dgm:spPr/>
    </dgm:pt>
    <dgm:pt modelId="{3961FFD9-481C-4133-871D-ECD262B53763}" type="pres">
      <dgm:prSet presAssocID="{378C3F6D-0D98-4F5A-B0B1-E5CAE525D55E}" presName="compNode" presStyleCnt="0"/>
      <dgm:spPr/>
    </dgm:pt>
    <dgm:pt modelId="{68C9EBC0-DD78-4B84-8FAD-E4DC938C26A4}" type="pres">
      <dgm:prSet presAssocID="{378C3F6D-0D98-4F5A-B0B1-E5CAE525D5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08A3870-562C-4084-AA43-FCC717D6C7B2}" type="pres">
      <dgm:prSet presAssocID="{378C3F6D-0D98-4F5A-B0B1-E5CAE525D55E}" presName="spaceRect" presStyleCnt="0"/>
      <dgm:spPr/>
    </dgm:pt>
    <dgm:pt modelId="{4977D5B9-3B65-4718-8939-4259914C7422}" type="pres">
      <dgm:prSet presAssocID="{378C3F6D-0D98-4F5A-B0B1-E5CAE525D5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0BDA05-49C4-4003-B2D6-5EBF469D3295}" srcId="{997A8317-9D69-4AC7-B0C0-703390C5ACE1}" destId="{378C3F6D-0D98-4F5A-B0B1-E5CAE525D55E}" srcOrd="2" destOrd="0" parTransId="{AA3E5F03-1955-4CBE-A97D-920FB69C722A}" sibTransId="{5675EAE8-EE64-4930-BD04-28287DA6B5B1}"/>
    <dgm:cxn modelId="{01E5C917-62AF-4823-B315-7D43CDC2376D}" srcId="{997A8317-9D69-4AC7-B0C0-703390C5ACE1}" destId="{A09B8CC7-8C98-4FA1-9725-D4AFB0D084C0}" srcOrd="0" destOrd="0" parTransId="{E396EE2D-F512-40C7-98B2-A4FBD3B05EC5}" sibTransId="{D2676EF2-E97D-46AC-908E-24A65DB0316B}"/>
    <dgm:cxn modelId="{841B1427-2760-4796-AF01-8AF26EFF49C2}" type="presOf" srcId="{386502CE-C4B3-405E-B020-8BDFD8533598}" destId="{B5419E9F-5F4F-48C1-BFF2-698A2816802E}" srcOrd="0" destOrd="0" presId="urn:microsoft.com/office/officeart/2018/2/layout/IconLabelList"/>
    <dgm:cxn modelId="{9C237CB2-BB2B-4E43-960F-88739B56313E}" type="presOf" srcId="{A09B8CC7-8C98-4FA1-9725-D4AFB0D084C0}" destId="{BAD49B25-73C0-4471-8440-3109F5E44BB1}" srcOrd="0" destOrd="0" presId="urn:microsoft.com/office/officeart/2018/2/layout/IconLabelList"/>
    <dgm:cxn modelId="{24744DDF-A57C-42FE-B840-E7C6D2797743}" type="presOf" srcId="{378C3F6D-0D98-4F5A-B0B1-E5CAE525D55E}" destId="{4977D5B9-3B65-4718-8939-4259914C7422}" srcOrd="0" destOrd="0" presId="urn:microsoft.com/office/officeart/2018/2/layout/IconLabelList"/>
    <dgm:cxn modelId="{94DBB4E1-7808-4FD7-BA78-6F67E756ABD4}" srcId="{997A8317-9D69-4AC7-B0C0-703390C5ACE1}" destId="{386502CE-C4B3-405E-B020-8BDFD8533598}" srcOrd="1" destOrd="0" parTransId="{E3EFEE04-EADA-4131-A6FA-ED64DC00E324}" sibTransId="{32A1E647-EBBC-418D-86B6-E9B2A99E0F47}"/>
    <dgm:cxn modelId="{D56CE4E2-D5D1-432F-B02E-7AE1E5AFA5F9}" type="presOf" srcId="{997A8317-9D69-4AC7-B0C0-703390C5ACE1}" destId="{335CD3CF-A811-4407-B5EE-D54ECACB185A}" srcOrd="0" destOrd="0" presId="urn:microsoft.com/office/officeart/2018/2/layout/IconLabelList"/>
    <dgm:cxn modelId="{6AC06B11-2ABB-49AA-AB9A-9212882DB42C}" type="presParOf" srcId="{335CD3CF-A811-4407-B5EE-D54ECACB185A}" destId="{CD66959E-698C-47FD-9E3F-5333E1CBE771}" srcOrd="0" destOrd="0" presId="urn:microsoft.com/office/officeart/2018/2/layout/IconLabelList"/>
    <dgm:cxn modelId="{E8C80085-1A45-4001-834E-58925842B1CA}" type="presParOf" srcId="{CD66959E-698C-47FD-9E3F-5333E1CBE771}" destId="{66FD834C-75AA-4506-93C2-17119105E928}" srcOrd="0" destOrd="0" presId="urn:microsoft.com/office/officeart/2018/2/layout/IconLabelList"/>
    <dgm:cxn modelId="{D126145E-D8A3-4714-809D-4E330EB460E2}" type="presParOf" srcId="{CD66959E-698C-47FD-9E3F-5333E1CBE771}" destId="{FBF35A93-BC12-44F6-A617-CA3517DFFDD0}" srcOrd="1" destOrd="0" presId="urn:microsoft.com/office/officeart/2018/2/layout/IconLabelList"/>
    <dgm:cxn modelId="{E2D5701D-1E66-45C3-9823-583E0098156C}" type="presParOf" srcId="{CD66959E-698C-47FD-9E3F-5333E1CBE771}" destId="{BAD49B25-73C0-4471-8440-3109F5E44BB1}" srcOrd="2" destOrd="0" presId="urn:microsoft.com/office/officeart/2018/2/layout/IconLabelList"/>
    <dgm:cxn modelId="{B237AD4E-1481-41F7-812B-B23EAEB5E208}" type="presParOf" srcId="{335CD3CF-A811-4407-B5EE-D54ECACB185A}" destId="{DE55381A-1ADF-4EE6-9426-FF3ED40DDF43}" srcOrd="1" destOrd="0" presId="urn:microsoft.com/office/officeart/2018/2/layout/IconLabelList"/>
    <dgm:cxn modelId="{EF4A783F-2678-4D19-B72D-B7BEEB2EA749}" type="presParOf" srcId="{335CD3CF-A811-4407-B5EE-D54ECACB185A}" destId="{699304C3-E23F-4C66-856C-AA35AF0DEB66}" srcOrd="2" destOrd="0" presId="urn:microsoft.com/office/officeart/2018/2/layout/IconLabelList"/>
    <dgm:cxn modelId="{EFE7823C-7F01-4A13-B19F-7BA538049A1F}" type="presParOf" srcId="{699304C3-E23F-4C66-856C-AA35AF0DEB66}" destId="{EDD33DF9-2B42-495C-9649-1AE2E5D60E62}" srcOrd="0" destOrd="0" presId="urn:microsoft.com/office/officeart/2018/2/layout/IconLabelList"/>
    <dgm:cxn modelId="{03D1C20D-50A8-4391-B15A-EC25C748356A}" type="presParOf" srcId="{699304C3-E23F-4C66-856C-AA35AF0DEB66}" destId="{9A0F71A0-F5B2-4ED9-98B8-9DE296C5D766}" srcOrd="1" destOrd="0" presId="urn:microsoft.com/office/officeart/2018/2/layout/IconLabelList"/>
    <dgm:cxn modelId="{7AC94677-18C5-4E7B-BF44-624471BBEA45}" type="presParOf" srcId="{699304C3-E23F-4C66-856C-AA35AF0DEB66}" destId="{B5419E9F-5F4F-48C1-BFF2-698A2816802E}" srcOrd="2" destOrd="0" presId="urn:microsoft.com/office/officeart/2018/2/layout/IconLabelList"/>
    <dgm:cxn modelId="{BAA9CF51-E465-4158-9C69-ED0B2D9979B6}" type="presParOf" srcId="{335CD3CF-A811-4407-B5EE-D54ECACB185A}" destId="{2452E71D-1539-4F25-ABE3-FB3DBC24E531}" srcOrd="3" destOrd="0" presId="urn:microsoft.com/office/officeart/2018/2/layout/IconLabelList"/>
    <dgm:cxn modelId="{445BAA80-DCCA-4D30-9CBF-20DE8F871783}" type="presParOf" srcId="{335CD3CF-A811-4407-B5EE-D54ECACB185A}" destId="{3961FFD9-481C-4133-871D-ECD262B53763}" srcOrd="4" destOrd="0" presId="urn:microsoft.com/office/officeart/2018/2/layout/IconLabelList"/>
    <dgm:cxn modelId="{BBE0C161-E343-4555-B47C-67735501AD5A}" type="presParOf" srcId="{3961FFD9-481C-4133-871D-ECD262B53763}" destId="{68C9EBC0-DD78-4B84-8FAD-E4DC938C26A4}" srcOrd="0" destOrd="0" presId="urn:microsoft.com/office/officeart/2018/2/layout/IconLabelList"/>
    <dgm:cxn modelId="{7F761B6E-A638-4C31-BCFC-3C96FFB1B8FD}" type="presParOf" srcId="{3961FFD9-481C-4133-871D-ECD262B53763}" destId="{B08A3870-562C-4084-AA43-FCC717D6C7B2}" srcOrd="1" destOrd="0" presId="urn:microsoft.com/office/officeart/2018/2/layout/IconLabelList"/>
    <dgm:cxn modelId="{11439702-AEE2-40B8-A3C0-5E0EB449EDEF}" type="presParOf" srcId="{3961FFD9-481C-4133-871D-ECD262B53763}" destId="{4977D5B9-3B65-4718-8939-4259914C74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C0E01-3A59-414B-A933-48E40C90B41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631FB5-D266-4590-9C8C-B3B6DF0E1A7D}">
      <dgm:prSet/>
      <dgm:spPr/>
      <dgm:t>
        <a:bodyPr/>
        <a:lstStyle/>
        <a:p>
          <a:r>
            <a:rPr lang="ko-KR"/>
            <a:t>도움말</a:t>
          </a:r>
          <a:r>
            <a:rPr lang="en-US"/>
            <a:t>: </a:t>
          </a:r>
          <a:r>
            <a:rPr lang="en-US" b="1" u="sng"/>
            <a:t>git help or git help -a</a:t>
          </a:r>
          <a:endParaRPr lang="en-US"/>
        </a:p>
      </dgm:t>
    </dgm:pt>
    <dgm:pt modelId="{6AF6DC40-2A3F-4A7F-A71D-A38E897E72CB}" type="parTrans" cxnId="{6A23B2CF-2762-49FF-BE16-F350F2BAC756}">
      <dgm:prSet/>
      <dgm:spPr/>
      <dgm:t>
        <a:bodyPr/>
        <a:lstStyle/>
        <a:p>
          <a:endParaRPr lang="en-US"/>
        </a:p>
      </dgm:t>
    </dgm:pt>
    <dgm:pt modelId="{CD06C446-3D1A-4956-8316-CC6DFCC36388}" type="sibTrans" cxnId="{6A23B2CF-2762-49FF-BE16-F350F2BAC756}">
      <dgm:prSet/>
      <dgm:spPr/>
      <dgm:t>
        <a:bodyPr/>
        <a:lstStyle/>
        <a:p>
          <a:endParaRPr lang="en-US"/>
        </a:p>
      </dgm:t>
    </dgm:pt>
    <dgm:pt modelId="{E04619F5-3FDC-4D4B-9481-EE16784DE150}">
      <dgm:prSet/>
      <dgm:spPr/>
      <dgm:t>
        <a:bodyPr/>
        <a:lstStyle/>
        <a:p>
          <a:r>
            <a:rPr lang="en-US"/>
            <a:t>Command</a:t>
          </a:r>
          <a:r>
            <a:rPr lang="ko-KR"/>
            <a:t>에 대한 </a:t>
          </a:r>
          <a:r>
            <a:rPr lang="en-US"/>
            <a:t>help </a:t>
          </a:r>
          <a:r>
            <a:rPr lang="ko-KR"/>
            <a:t>얻기</a:t>
          </a:r>
          <a:r>
            <a:rPr lang="en-US"/>
            <a:t>: git help &lt;command&gt;</a:t>
          </a:r>
        </a:p>
      </dgm:t>
    </dgm:pt>
    <dgm:pt modelId="{82F9CE55-6C08-4951-890A-141D8F4321CF}" type="parTrans" cxnId="{73542DC6-6264-4415-A4F0-08E24C5F1586}">
      <dgm:prSet/>
      <dgm:spPr/>
      <dgm:t>
        <a:bodyPr/>
        <a:lstStyle/>
        <a:p>
          <a:endParaRPr lang="en-US"/>
        </a:p>
      </dgm:t>
    </dgm:pt>
    <dgm:pt modelId="{1128E904-D004-4407-9BE9-866C50A6E14B}" type="sibTrans" cxnId="{73542DC6-6264-4415-A4F0-08E24C5F1586}">
      <dgm:prSet/>
      <dgm:spPr/>
      <dgm:t>
        <a:bodyPr/>
        <a:lstStyle/>
        <a:p>
          <a:endParaRPr lang="en-US"/>
        </a:p>
      </dgm:t>
    </dgm:pt>
    <dgm:pt modelId="{31F59259-1F70-40B9-88BB-C97A91009DAD}">
      <dgm:prSet/>
      <dgm:spPr/>
      <dgm:t>
        <a:bodyPr/>
        <a:lstStyle/>
        <a:p>
          <a:r>
            <a:rPr lang="ko-KR"/>
            <a:t>초기화</a:t>
          </a:r>
          <a:r>
            <a:rPr lang="en-US"/>
            <a:t>: </a:t>
          </a:r>
          <a:r>
            <a:rPr lang="en-US" b="1" u="sng"/>
            <a:t>git init</a:t>
          </a:r>
          <a:endParaRPr lang="en-US"/>
        </a:p>
      </dgm:t>
    </dgm:pt>
    <dgm:pt modelId="{2856E8BD-8BC4-4E3D-9BC6-F5ABC7FB5E17}" type="parTrans" cxnId="{2166695B-E10F-4ACA-AC2A-498978CAE3AD}">
      <dgm:prSet/>
      <dgm:spPr/>
      <dgm:t>
        <a:bodyPr/>
        <a:lstStyle/>
        <a:p>
          <a:endParaRPr lang="en-US"/>
        </a:p>
      </dgm:t>
    </dgm:pt>
    <dgm:pt modelId="{E6790DE2-9615-418B-A5B9-EA2EAA655C26}" type="sibTrans" cxnId="{2166695B-E10F-4ACA-AC2A-498978CAE3AD}">
      <dgm:prSet/>
      <dgm:spPr/>
      <dgm:t>
        <a:bodyPr/>
        <a:lstStyle/>
        <a:p>
          <a:endParaRPr lang="en-US"/>
        </a:p>
      </dgm:t>
    </dgm:pt>
    <dgm:pt modelId="{888E1ED8-BF92-4404-A9F6-02FE9110039D}">
      <dgm:prSet/>
      <dgm:spPr/>
      <dgm:t>
        <a:bodyPr/>
        <a:lstStyle/>
        <a:p>
          <a:r>
            <a:rPr lang="ko-KR"/>
            <a:t>초기화하면 현재 </a:t>
          </a:r>
          <a:r>
            <a:rPr lang="en-US"/>
            <a:t>folder</a:t>
          </a:r>
          <a:r>
            <a:rPr lang="ko-KR"/>
            <a:t>에 숨김 상태로 </a:t>
          </a:r>
          <a:r>
            <a:rPr lang="en-US"/>
            <a:t>.git</a:t>
          </a:r>
          <a:r>
            <a:rPr lang="ko-KR"/>
            <a:t>이란 </a:t>
          </a:r>
          <a:r>
            <a:rPr lang="en-US"/>
            <a:t>folder </a:t>
          </a:r>
          <a:r>
            <a:rPr lang="ko-KR"/>
            <a:t>생성</a:t>
          </a:r>
          <a:r>
            <a:rPr lang="en-US"/>
            <a:t>; </a:t>
          </a:r>
          <a:r>
            <a:rPr lang="ko-KR"/>
            <a:t>뭔가 잘 안되면 이 숨김 </a:t>
          </a:r>
          <a:r>
            <a:rPr lang="en-US"/>
            <a:t>folder</a:t>
          </a:r>
          <a:r>
            <a:rPr lang="ko-KR"/>
            <a:t>를 지우면 됨</a:t>
          </a:r>
          <a:endParaRPr lang="en-US"/>
        </a:p>
      </dgm:t>
    </dgm:pt>
    <dgm:pt modelId="{752D1689-83EA-4A7B-BE80-3AE74B872330}" type="parTrans" cxnId="{83059EB8-C2F5-49BB-8BAB-CEA6C138981A}">
      <dgm:prSet/>
      <dgm:spPr/>
      <dgm:t>
        <a:bodyPr/>
        <a:lstStyle/>
        <a:p>
          <a:endParaRPr lang="en-US"/>
        </a:p>
      </dgm:t>
    </dgm:pt>
    <dgm:pt modelId="{27D46B8C-1530-4E14-9DE9-C797907281D6}" type="sibTrans" cxnId="{83059EB8-C2F5-49BB-8BAB-CEA6C138981A}">
      <dgm:prSet/>
      <dgm:spPr/>
      <dgm:t>
        <a:bodyPr/>
        <a:lstStyle/>
        <a:p>
          <a:endParaRPr lang="en-US"/>
        </a:p>
      </dgm:t>
    </dgm:pt>
    <dgm:pt modelId="{6A0B266D-7AA5-4F12-AEFA-950D4588CB2E}">
      <dgm:prSet/>
      <dgm:spPr/>
      <dgm:t>
        <a:bodyPr/>
        <a:lstStyle/>
        <a:p>
          <a:r>
            <a:rPr lang="en-US"/>
            <a:t>Version </a:t>
          </a:r>
          <a:r>
            <a:rPr lang="ko-KR"/>
            <a:t>확인</a:t>
          </a:r>
          <a:r>
            <a:rPr lang="en-US"/>
            <a:t>: </a:t>
          </a:r>
          <a:r>
            <a:rPr lang="en-US" b="1" u="sng"/>
            <a:t>git --version</a:t>
          </a:r>
          <a:endParaRPr lang="en-US"/>
        </a:p>
      </dgm:t>
    </dgm:pt>
    <dgm:pt modelId="{354D6EFC-98E4-47DF-9537-74219B60232D}" type="parTrans" cxnId="{AB0436B7-BFB5-47C2-A4AD-417067FB98DC}">
      <dgm:prSet/>
      <dgm:spPr/>
      <dgm:t>
        <a:bodyPr/>
        <a:lstStyle/>
        <a:p>
          <a:endParaRPr lang="en-US"/>
        </a:p>
      </dgm:t>
    </dgm:pt>
    <dgm:pt modelId="{57EBF8F2-057F-4EA2-A3EA-0618E783B08A}" type="sibTrans" cxnId="{AB0436B7-BFB5-47C2-A4AD-417067FB98DC}">
      <dgm:prSet/>
      <dgm:spPr/>
      <dgm:t>
        <a:bodyPr/>
        <a:lstStyle/>
        <a:p>
          <a:endParaRPr lang="en-US"/>
        </a:p>
      </dgm:t>
    </dgm:pt>
    <dgm:pt modelId="{6EB801AF-8D63-4D99-BCFE-C362FB6F1087}">
      <dgm:prSet/>
      <dgm:spPr/>
      <dgm:t>
        <a:bodyPr/>
        <a:lstStyle/>
        <a:p>
          <a:r>
            <a:rPr lang="en-US"/>
            <a:t>Repository(remote) </a:t>
          </a:r>
          <a:r>
            <a:rPr lang="ko-KR"/>
            <a:t>관리</a:t>
          </a:r>
          <a:r>
            <a:rPr lang="en-US"/>
            <a:t>: </a:t>
          </a:r>
          <a:r>
            <a:rPr lang="en-US" b="1" u="sng"/>
            <a:t>git remote</a:t>
          </a:r>
          <a:endParaRPr lang="en-US"/>
        </a:p>
      </dgm:t>
    </dgm:pt>
    <dgm:pt modelId="{BC3C1CD2-ABC7-45CC-AC6E-CA69B0FDDA92}" type="parTrans" cxnId="{59724B9B-9609-4A48-85AB-BB950EC55DC4}">
      <dgm:prSet/>
      <dgm:spPr/>
      <dgm:t>
        <a:bodyPr/>
        <a:lstStyle/>
        <a:p>
          <a:endParaRPr lang="en-US"/>
        </a:p>
      </dgm:t>
    </dgm:pt>
    <dgm:pt modelId="{38C85CDF-B30C-4264-A48B-8A86DE5DA5FD}" type="sibTrans" cxnId="{59724B9B-9609-4A48-85AB-BB950EC55DC4}">
      <dgm:prSet/>
      <dgm:spPr/>
      <dgm:t>
        <a:bodyPr/>
        <a:lstStyle/>
        <a:p>
          <a:endParaRPr lang="en-US"/>
        </a:p>
      </dgm:t>
    </dgm:pt>
    <dgm:pt modelId="{7ABE5DC3-5B97-45D9-A72E-C1BBB3F931CB}">
      <dgm:prSet/>
      <dgm:spPr/>
      <dgm:t>
        <a:bodyPr/>
        <a:lstStyle/>
        <a:p>
          <a:r>
            <a:rPr lang="ko-KR"/>
            <a:t>이름이 </a:t>
          </a:r>
          <a:r>
            <a:rPr lang="en-US"/>
            <a:t>origin</a:t>
          </a:r>
          <a:r>
            <a:rPr lang="ko-KR"/>
            <a:t>인 </a:t>
          </a:r>
          <a:r>
            <a:rPr lang="en-US"/>
            <a:t>repository</a:t>
          </a:r>
          <a:r>
            <a:rPr lang="ko-KR"/>
            <a:t>를 추가</a:t>
          </a:r>
          <a:r>
            <a:rPr lang="en-US"/>
            <a:t>: git remote add origin &lt;repository location&gt;</a:t>
          </a:r>
        </a:p>
      </dgm:t>
    </dgm:pt>
    <dgm:pt modelId="{9E28A042-DD95-418A-8248-0AB86BC205C7}" type="parTrans" cxnId="{02B78B45-1FE6-4C4A-B9AE-9CAE82941EDC}">
      <dgm:prSet/>
      <dgm:spPr/>
      <dgm:t>
        <a:bodyPr/>
        <a:lstStyle/>
        <a:p>
          <a:endParaRPr lang="en-US"/>
        </a:p>
      </dgm:t>
    </dgm:pt>
    <dgm:pt modelId="{DEAACC87-4221-45BF-A9FB-37077CFC586E}" type="sibTrans" cxnId="{02B78B45-1FE6-4C4A-B9AE-9CAE82941EDC}">
      <dgm:prSet/>
      <dgm:spPr/>
      <dgm:t>
        <a:bodyPr/>
        <a:lstStyle/>
        <a:p>
          <a:endParaRPr lang="en-US"/>
        </a:p>
      </dgm:t>
    </dgm:pt>
    <dgm:pt modelId="{82E1A2AF-F1F5-4DAA-BCC0-D5E93C30AD69}">
      <dgm:prSet/>
      <dgm:spPr/>
      <dgm:t>
        <a:bodyPr/>
        <a:lstStyle/>
        <a:p>
          <a:r>
            <a:rPr lang="ko-KR"/>
            <a:t>등록된 </a:t>
          </a:r>
          <a:r>
            <a:rPr lang="en-US"/>
            <a:t>repository </a:t>
          </a:r>
          <a:r>
            <a:rPr lang="ko-KR"/>
            <a:t>삭제</a:t>
          </a:r>
          <a:r>
            <a:rPr lang="en-US"/>
            <a:t>: git remote remove &lt;repository name&gt;</a:t>
          </a:r>
        </a:p>
      </dgm:t>
    </dgm:pt>
    <dgm:pt modelId="{35E6F686-0826-438F-A2FB-077B6CBE01A5}" type="parTrans" cxnId="{F0872D37-11B3-4F50-ACAD-C43EBEEB4070}">
      <dgm:prSet/>
      <dgm:spPr/>
      <dgm:t>
        <a:bodyPr/>
        <a:lstStyle/>
        <a:p>
          <a:endParaRPr lang="en-US"/>
        </a:p>
      </dgm:t>
    </dgm:pt>
    <dgm:pt modelId="{46C4CB7E-F591-4D53-BC92-502033F8336D}" type="sibTrans" cxnId="{F0872D37-11B3-4F50-ACAD-C43EBEEB4070}">
      <dgm:prSet/>
      <dgm:spPr/>
      <dgm:t>
        <a:bodyPr/>
        <a:lstStyle/>
        <a:p>
          <a:endParaRPr lang="en-US"/>
        </a:p>
      </dgm:t>
    </dgm:pt>
    <dgm:pt modelId="{0A64318E-8C03-4AA9-AA72-77D8DE2CBA8C}" type="pres">
      <dgm:prSet presAssocID="{A0EC0E01-3A59-414B-A933-48E40C90B41B}" presName="Name0" presStyleCnt="0">
        <dgm:presLayoutVars>
          <dgm:dir/>
          <dgm:animLvl val="lvl"/>
          <dgm:resizeHandles val="exact"/>
        </dgm:presLayoutVars>
      </dgm:prSet>
      <dgm:spPr/>
    </dgm:pt>
    <dgm:pt modelId="{156A80A0-339A-4823-8653-AFBB1ADD9966}" type="pres">
      <dgm:prSet presAssocID="{7D631FB5-D266-4590-9C8C-B3B6DF0E1A7D}" presName="linNode" presStyleCnt="0"/>
      <dgm:spPr/>
    </dgm:pt>
    <dgm:pt modelId="{5D85FCE5-AF1C-4C53-84D0-6CA078B963E4}" type="pres">
      <dgm:prSet presAssocID="{7D631FB5-D266-4590-9C8C-B3B6DF0E1A7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8684FD-657A-404B-BF3A-BB42476AF2E1}" type="pres">
      <dgm:prSet presAssocID="{7D631FB5-D266-4590-9C8C-B3B6DF0E1A7D}" presName="descendantText" presStyleLbl="alignAccFollowNode1" presStyleIdx="0" presStyleCnt="3">
        <dgm:presLayoutVars>
          <dgm:bulletEnabled val="1"/>
        </dgm:presLayoutVars>
      </dgm:prSet>
      <dgm:spPr/>
    </dgm:pt>
    <dgm:pt modelId="{1D152A1A-7F71-4978-9FDA-8AD0E6B5E10F}" type="pres">
      <dgm:prSet presAssocID="{CD06C446-3D1A-4956-8316-CC6DFCC36388}" presName="sp" presStyleCnt="0"/>
      <dgm:spPr/>
    </dgm:pt>
    <dgm:pt modelId="{39CE0268-E451-4821-ACF8-39A983A9B67A}" type="pres">
      <dgm:prSet presAssocID="{31F59259-1F70-40B9-88BB-C97A91009DAD}" presName="linNode" presStyleCnt="0"/>
      <dgm:spPr/>
    </dgm:pt>
    <dgm:pt modelId="{84F6771B-1A50-4BDA-AAD7-2543508E3BC8}" type="pres">
      <dgm:prSet presAssocID="{31F59259-1F70-40B9-88BB-C97A91009DA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FD2425D-D6A9-46EA-8776-01D237B3402C}" type="pres">
      <dgm:prSet presAssocID="{31F59259-1F70-40B9-88BB-C97A91009DAD}" presName="descendantText" presStyleLbl="alignAccFollowNode1" presStyleIdx="1" presStyleCnt="3">
        <dgm:presLayoutVars>
          <dgm:bulletEnabled val="1"/>
        </dgm:presLayoutVars>
      </dgm:prSet>
      <dgm:spPr/>
    </dgm:pt>
    <dgm:pt modelId="{FC390D71-2BB4-4CAE-B146-294258D88A74}" type="pres">
      <dgm:prSet presAssocID="{E6790DE2-9615-418B-A5B9-EA2EAA655C26}" presName="sp" presStyleCnt="0"/>
      <dgm:spPr/>
    </dgm:pt>
    <dgm:pt modelId="{500A8CD4-8F75-4892-A491-658ECB824708}" type="pres">
      <dgm:prSet presAssocID="{6A0B266D-7AA5-4F12-AEFA-950D4588CB2E}" presName="linNode" presStyleCnt="0"/>
      <dgm:spPr/>
    </dgm:pt>
    <dgm:pt modelId="{2E356865-A928-4AA2-933B-95BC9D885EE3}" type="pres">
      <dgm:prSet presAssocID="{6A0B266D-7AA5-4F12-AEFA-950D4588CB2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37F67174-23D2-40FA-9D1E-AD53E838E012}" type="pres">
      <dgm:prSet presAssocID="{57EBF8F2-057F-4EA2-A3EA-0618E783B08A}" presName="sp" presStyleCnt="0"/>
      <dgm:spPr/>
    </dgm:pt>
    <dgm:pt modelId="{EDE1AD56-1E0C-4E16-B91C-105C2DB11B39}" type="pres">
      <dgm:prSet presAssocID="{6EB801AF-8D63-4D99-BCFE-C362FB6F1087}" presName="linNode" presStyleCnt="0"/>
      <dgm:spPr/>
    </dgm:pt>
    <dgm:pt modelId="{86478AE3-972E-425B-9FC4-05ED0496A4F9}" type="pres">
      <dgm:prSet presAssocID="{6EB801AF-8D63-4D99-BCFE-C362FB6F108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5976B47-166B-44DC-9C15-B77A8A18063F}" type="pres">
      <dgm:prSet presAssocID="{6EB801AF-8D63-4D99-BCFE-C362FB6F108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133AE26-2385-4FCC-9535-1DB76571B1BA}" type="presOf" srcId="{7D631FB5-D266-4590-9C8C-B3B6DF0E1A7D}" destId="{5D85FCE5-AF1C-4C53-84D0-6CA078B963E4}" srcOrd="0" destOrd="0" presId="urn:microsoft.com/office/officeart/2005/8/layout/vList5"/>
    <dgm:cxn modelId="{F0872D37-11B3-4F50-ACAD-C43EBEEB4070}" srcId="{6EB801AF-8D63-4D99-BCFE-C362FB6F1087}" destId="{82E1A2AF-F1F5-4DAA-BCC0-D5E93C30AD69}" srcOrd="1" destOrd="0" parTransId="{35E6F686-0826-438F-A2FB-077B6CBE01A5}" sibTransId="{46C4CB7E-F591-4D53-BC92-502033F8336D}"/>
    <dgm:cxn modelId="{FD9EC43F-5B3B-4614-A29B-5EF4389E6745}" type="presOf" srcId="{888E1ED8-BF92-4404-A9F6-02FE9110039D}" destId="{5FD2425D-D6A9-46EA-8776-01D237B3402C}" srcOrd="0" destOrd="0" presId="urn:microsoft.com/office/officeart/2005/8/layout/vList5"/>
    <dgm:cxn modelId="{2166695B-E10F-4ACA-AC2A-498978CAE3AD}" srcId="{A0EC0E01-3A59-414B-A933-48E40C90B41B}" destId="{31F59259-1F70-40B9-88BB-C97A91009DAD}" srcOrd="1" destOrd="0" parTransId="{2856E8BD-8BC4-4E3D-9BC6-F5ABC7FB5E17}" sibTransId="{E6790DE2-9615-418B-A5B9-EA2EAA655C26}"/>
    <dgm:cxn modelId="{02B78B45-1FE6-4C4A-B9AE-9CAE82941EDC}" srcId="{6EB801AF-8D63-4D99-BCFE-C362FB6F1087}" destId="{7ABE5DC3-5B97-45D9-A72E-C1BBB3F931CB}" srcOrd="0" destOrd="0" parTransId="{9E28A042-DD95-418A-8248-0AB86BC205C7}" sibTransId="{DEAACC87-4221-45BF-A9FB-37077CFC586E}"/>
    <dgm:cxn modelId="{6FEB2557-2F87-432A-919B-DA752B46940E}" type="presOf" srcId="{6EB801AF-8D63-4D99-BCFE-C362FB6F1087}" destId="{86478AE3-972E-425B-9FC4-05ED0496A4F9}" srcOrd="0" destOrd="0" presId="urn:microsoft.com/office/officeart/2005/8/layout/vList5"/>
    <dgm:cxn modelId="{B4BE638B-B6A5-4E4A-8E6A-52CEFB555089}" type="presOf" srcId="{A0EC0E01-3A59-414B-A933-48E40C90B41B}" destId="{0A64318E-8C03-4AA9-AA72-77D8DE2CBA8C}" srcOrd="0" destOrd="0" presId="urn:microsoft.com/office/officeart/2005/8/layout/vList5"/>
    <dgm:cxn modelId="{59724B9B-9609-4A48-85AB-BB950EC55DC4}" srcId="{A0EC0E01-3A59-414B-A933-48E40C90B41B}" destId="{6EB801AF-8D63-4D99-BCFE-C362FB6F1087}" srcOrd="3" destOrd="0" parTransId="{BC3C1CD2-ABC7-45CC-AC6E-CA69B0FDDA92}" sibTransId="{38C85CDF-B30C-4264-A48B-8A86DE5DA5FD}"/>
    <dgm:cxn modelId="{9D4CC9B5-089C-4495-B2EA-7155B56EE507}" type="presOf" srcId="{6A0B266D-7AA5-4F12-AEFA-950D4588CB2E}" destId="{2E356865-A928-4AA2-933B-95BC9D885EE3}" srcOrd="0" destOrd="0" presId="urn:microsoft.com/office/officeart/2005/8/layout/vList5"/>
    <dgm:cxn modelId="{AB0436B7-BFB5-47C2-A4AD-417067FB98DC}" srcId="{A0EC0E01-3A59-414B-A933-48E40C90B41B}" destId="{6A0B266D-7AA5-4F12-AEFA-950D4588CB2E}" srcOrd="2" destOrd="0" parTransId="{354D6EFC-98E4-47DF-9537-74219B60232D}" sibTransId="{57EBF8F2-057F-4EA2-A3EA-0618E783B08A}"/>
    <dgm:cxn modelId="{83059EB8-C2F5-49BB-8BAB-CEA6C138981A}" srcId="{31F59259-1F70-40B9-88BB-C97A91009DAD}" destId="{888E1ED8-BF92-4404-A9F6-02FE9110039D}" srcOrd="0" destOrd="0" parTransId="{752D1689-83EA-4A7B-BE80-3AE74B872330}" sibTransId="{27D46B8C-1530-4E14-9DE9-C797907281D6}"/>
    <dgm:cxn modelId="{2ADF25BF-AEE9-4663-A847-F990F95F4779}" type="presOf" srcId="{E04619F5-3FDC-4D4B-9481-EE16784DE150}" destId="{0B8684FD-657A-404B-BF3A-BB42476AF2E1}" srcOrd="0" destOrd="0" presId="urn:microsoft.com/office/officeart/2005/8/layout/vList5"/>
    <dgm:cxn modelId="{73542DC6-6264-4415-A4F0-08E24C5F1586}" srcId="{7D631FB5-D266-4590-9C8C-B3B6DF0E1A7D}" destId="{E04619F5-3FDC-4D4B-9481-EE16784DE150}" srcOrd="0" destOrd="0" parTransId="{82F9CE55-6C08-4951-890A-141D8F4321CF}" sibTransId="{1128E904-D004-4407-9BE9-866C50A6E14B}"/>
    <dgm:cxn modelId="{F13591C7-3827-450E-B53A-7CA88D8BAF59}" type="presOf" srcId="{31F59259-1F70-40B9-88BB-C97A91009DAD}" destId="{84F6771B-1A50-4BDA-AAD7-2543508E3BC8}" srcOrd="0" destOrd="0" presId="urn:microsoft.com/office/officeart/2005/8/layout/vList5"/>
    <dgm:cxn modelId="{6A23B2CF-2762-49FF-BE16-F350F2BAC756}" srcId="{A0EC0E01-3A59-414B-A933-48E40C90B41B}" destId="{7D631FB5-D266-4590-9C8C-B3B6DF0E1A7D}" srcOrd="0" destOrd="0" parTransId="{6AF6DC40-2A3F-4A7F-A71D-A38E897E72CB}" sibTransId="{CD06C446-3D1A-4956-8316-CC6DFCC36388}"/>
    <dgm:cxn modelId="{85E27CD1-92B1-466B-88AC-8D70159979C7}" type="presOf" srcId="{82E1A2AF-F1F5-4DAA-BCC0-D5E93C30AD69}" destId="{D5976B47-166B-44DC-9C15-B77A8A18063F}" srcOrd="0" destOrd="1" presId="urn:microsoft.com/office/officeart/2005/8/layout/vList5"/>
    <dgm:cxn modelId="{2B9EBDDC-C499-4B3A-B194-9FA4CD1F442A}" type="presOf" srcId="{7ABE5DC3-5B97-45D9-A72E-C1BBB3F931CB}" destId="{D5976B47-166B-44DC-9C15-B77A8A18063F}" srcOrd="0" destOrd="0" presId="urn:microsoft.com/office/officeart/2005/8/layout/vList5"/>
    <dgm:cxn modelId="{0C2EB885-809D-4CF1-A61D-3308421BACB0}" type="presParOf" srcId="{0A64318E-8C03-4AA9-AA72-77D8DE2CBA8C}" destId="{156A80A0-339A-4823-8653-AFBB1ADD9966}" srcOrd="0" destOrd="0" presId="urn:microsoft.com/office/officeart/2005/8/layout/vList5"/>
    <dgm:cxn modelId="{0AC6DA6A-4430-429F-9C28-06A5397E20FC}" type="presParOf" srcId="{156A80A0-339A-4823-8653-AFBB1ADD9966}" destId="{5D85FCE5-AF1C-4C53-84D0-6CA078B963E4}" srcOrd="0" destOrd="0" presId="urn:microsoft.com/office/officeart/2005/8/layout/vList5"/>
    <dgm:cxn modelId="{F8C29D2D-75C0-465E-B76E-C445B40C4D27}" type="presParOf" srcId="{156A80A0-339A-4823-8653-AFBB1ADD9966}" destId="{0B8684FD-657A-404B-BF3A-BB42476AF2E1}" srcOrd="1" destOrd="0" presId="urn:microsoft.com/office/officeart/2005/8/layout/vList5"/>
    <dgm:cxn modelId="{EA4868B2-1E63-4024-8330-97BC0382B803}" type="presParOf" srcId="{0A64318E-8C03-4AA9-AA72-77D8DE2CBA8C}" destId="{1D152A1A-7F71-4978-9FDA-8AD0E6B5E10F}" srcOrd="1" destOrd="0" presId="urn:microsoft.com/office/officeart/2005/8/layout/vList5"/>
    <dgm:cxn modelId="{FC681E4A-451C-4F2F-B527-1A94EC663712}" type="presParOf" srcId="{0A64318E-8C03-4AA9-AA72-77D8DE2CBA8C}" destId="{39CE0268-E451-4821-ACF8-39A983A9B67A}" srcOrd="2" destOrd="0" presId="urn:microsoft.com/office/officeart/2005/8/layout/vList5"/>
    <dgm:cxn modelId="{A7C54C67-C891-46D7-A555-EB84C3B90DD1}" type="presParOf" srcId="{39CE0268-E451-4821-ACF8-39A983A9B67A}" destId="{84F6771B-1A50-4BDA-AAD7-2543508E3BC8}" srcOrd="0" destOrd="0" presId="urn:microsoft.com/office/officeart/2005/8/layout/vList5"/>
    <dgm:cxn modelId="{61850854-1919-49B6-A134-A7D3E24A0368}" type="presParOf" srcId="{39CE0268-E451-4821-ACF8-39A983A9B67A}" destId="{5FD2425D-D6A9-46EA-8776-01D237B3402C}" srcOrd="1" destOrd="0" presId="urn:microsoft.com/office/officeart/2005/8/layout/vList5"/>
    <dgm:cxn modelId="{B68EC311-D07D-4864-8785-11FC401824C2}" type="presParOf" srcId="{0A64318E-8C03-4AA9-AA72-77D8DE2CBA8C}" destId="{FC390D71-2BB4-4CAE-B146-294258D88A74}" srcOrd="3" destOrd="0" presId="urn:microsoft.com/office/officeart/2005/8/layout/vList5"/>
    <dgm:cxn modelId="{BA26F8C6-B39F-4B8C-B6C2-137CBB915BCA}" type="presParOf" srcId="{0A64318E-8C03-4AA9-AA72-77D8DE2CBA8C}" destId="{500A8CD4-8F75-4892-A491-658ECB824708}" srcOrd="4" destOrd="0" presId="urn:microsoft.com/office/officeart/2005/8/layout/vList5"/>
    <dgm:cxn modelId="{B0178D7E-7CB5-45E7-8D4F-B85A6B63CBDC}" type="presParOf" srcId="{500A8CD4-8F75-4892-A491-658ECB824708}" destId="{2E356865-A928-4AA2-933B-95BC9D885EE3}" srcOrd="0" destOrd="0" presId="urn:microsoft.com/office/officeart/2005/8/layout/vList5"/>
    <dgm:cxn modelId="{25C93A1D-3FE5-4962-9C35-1C32E5A1BF8E}" type="presParOf" srcId="{0A64318E-8C03-4AA9-AA72-77D8DE2CBA8C}" destId="{37F67174-23D2-40FA-9D1E-AD53E838E012}" srcOrd="5" destOrd="0" presId="urn:microsoft.com/office/officeart/2005/8/layout/vList5"/>
    <dgm:cxn modelId="{62175708-C2EC-479C-9B23-932D81ECA99E}" type="presParOf" srcId="{0A64318E-8C03-4AA9-AA72-77D8DE2CBA8C}" destId="{EDE1AD56-1E0C-4E16-B91C-105C2DB11B39}" srcOrd="6" destOrd="0" presId="urn:microsoft.com/office/officeart/2005/8/layout/vList5"/>
    <dgm:cxn modelId="{3AE5439E-1630-438A-AD2A-BBC1CE5BFF0C}" type="presParOf" srcId="{EDE1AD56-1E0C-4E16-B91C-105C2DB11B39}" destId="{86478AE3-972E-425B-9FC4-05ED0496A4F9}" srcOrd="0" destOrd="0" presId="urn:microsoft.com/office/officeart/2005/8/layout/vList5"/>
    <dgm:cxn modelId="{8EB69D68-6CB3-4821-8F2D-EEE2858CB5B9}" type="presParOf" srcId="{EDE1AD56-1E0C-4E16-B91C-105C2DB11B39}" destId="{D5976B47-166B-44DC-9C15-B77A8A18063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A2713-092F-4A9A-8694-6AC376FCE49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326FB1-0192-4E99-A2FB-D67F17A2B8E1}">
      <dgm:prSet/>
      <dgm:spPr/>
      <dgm:t>
        <a:bodyPr/>
        <a:lstStyle/>
        <a:p>
          <a:r>
            <a:rPr lang="en-US"/>
            <a:t>Git</a:t>
          </a:r>
          <a:r>
            <a:rPr lang="ko-KR"/>
            <a:t>으로 관리할 항목 추가</a:t>
          </a:r>
          <a:r>
            <a:rPr lang="en-US"/>
            <a:t>: </a:t>
          </a:r>
          <a:r>
            <a:rPr lang="en-US" b="1" u="sng"/>
            <a:t>git add</a:t>
          </a:r>
          <a:endParaRPr lang="en-US"/>
        </a:p>
      </dgm:t>
    </dgm:pt>
    <dgm:pt modelId="{4A26A457-912C-45E5-9BEC-75014BDFDF3B}" type="parTrans" cxnId="{24583A53-AE8F-4FEC-B594-8A0D8B0406FC}">
      <dgm:prSet/>
      <dgm:spPr/>
      <dgm:t>
        <a:bodyPr/>
        <a:lstStyle/>
        <a:p>
          <a:endParaRPr lang="en-US"/>
        </a:p>
      </dgm:t>
    </dgm:pt>
    <dgm:pt modelId="{B13136ED-6741-4653-8CC9-281820FA15DB}" type="sibTrans" cxnId="{24583A53-AE8F-4FEC-B594-8A0D8B0406FC}">
      <dgm:prSet/>
      <dgm:spPr/>
      <dgm:t>
        <a:bodyPr/>
        <a:lstStyle/>
        <a:p>
          <a:endParaRPr lang="en-US"/>
        </a:p>
      </dgm:t>
    </dgm:pt>
    <dgm:pt modelId="{5C58E1FE-7551-403D-8E07-FFCEC1FF131A}">
      <dgm:prSet/>
      <dgm:spPr/>
      <dgm:t>
        <a:bodyPr/>
        <a:lstStyle/>
        <a:p>
          <a:r>
            <a:rPr lang="ko-KR"/>
            <a:t>현재 </a:t>
          </a:r>
          <a:r>
            <a:rPr lang="en-US"/>
            <a:t>folder</a:t>
          </a:r>
          <a:r>
            <a:rPr lang="ko-KR"/>
            <a:t>에 있는 모든 항목 추가</a:t>
          </a:r>
          <a:r>
            <a:rPr lang="en-US"/>
            <a:t>: git add --all</a:t>
          </a:r>
        </a:p>
      </dgm:t>
    </dgm:pt>
    <dgm:pt modelId="{4A1AAD26-DA76-4750-96D6-3B2785C8BEA3}" type="parTrans" cxnId="{2C5F8DBF-3FE8-45A8-BBE9-FE5855288D8A}">
      <dgm:prSet/>
      <dgm:spPr/>
      <dgm:t>
        <a:bodyPr/>
        <a:lstStyle/>
        <a:p>
          <a:endParaRPr lang="en-US"/>
        </a:p>
      </dgm:t>
    </dgm:pt>
    <dgm:pt modelId="{0AEF5985-BF5D-4B86-B010-62364D5AD004}" type="sibTrans" cxnId="{2C5F8DBF-3FE8-45A8-BBE9-FE5855288D8A}">
      <dgm:prSet/>
      <dgm:spPr/>
      <dgm:t>
        <a:bodyPr/>
        <a:lstStyle/>
        <a:p>
          <a:endParaRPr lang="en-US"/>
        </a:p>
      </dgm:t>
    </dgm:pt>
    <dgm:pt modelId="{870FD60E-3476-40C7-BCFA-B446D8B0DF44}">
      <dgm:prSet/>
      <dgm:spPr/>
      <dgm:t>
        <a:bodyPr/>
        <a:lstStyle/>
        <a:p>
          <a:r>
            <a:rPr lang="ko-KR"/>
            <a:t>특정 파일 추가</a:t>
          </a:r>
          <a:r>
            <a:rPr lang="en-US"/>
            <a:t>: git add &lt;your file&gt;</a:t>
          </a:r>
        </a:p>
      </dgm:t>
    </dgm:pt>
    <dgm:pt modelId="{68E47B57-E06B-4782-827E-BBFD5840103F}" type="parTrans" cxnId="{A6847AE6-C032-443E-9B4C-A85765FF8A53}">
      <dgm:prSet/>
      <dgm:spPr/>
      <dgm:t>
        <a:bodyPr/>
        <a:lstStyle/>
        <a:p>
          <a:endParaRPr lang="en-US"/>
        </a:p>
      </dgm:t>
    </dgm:pt>
    <dgm:pt modelId="{0582CFA0-631F-4108-AB6C-A63AFDE42E95}" type="sibTrans" cxnId="{A6847AE6-C032-443E-9B4C-A85765FF8A53}">
      <dgm:prSet/>
      <dgm:spPr/>
      <dgm:t>
        <a:bodyPr/>
        <a:lstStyle/>
        <a:p>
          <a:endParaRPr lang="en-US"/>
        </a:p>
      </dgm:t>
    </dgm:pt>
    <dgm:pt modelId="{DA5AE746-879A-4804-B93C-B89878A45D0E}">
      <dgm:prSet/>
      <dgm:spPr/>
      <dgm:t>
        <a:bodyPr/>
        <a:lstStyle/>
        <a:p>
          <a:r>
            <a:rPr lang="en-US"/>
            <a:t>Source code </a:t>
          </a:r>
          <a:r>
            <a:rPr lang="ko-KR"/>
            <a:t>변경 사항 기록하기</a:t>
          </a:r>
          <a:r>
            <a:rPr lang="en-US"/>
            <a:t>(commit): </a:t>
          </a:r>
          <a:r>
            <a:rPr lang="en-US" b="1" u="sng"/>
            <a:t>git commit</a:t>
          </a:r>
          <a:endParaRPr lang="en-US"/>
        </a:p>
      </dgm:t>
    </dgm:pt>
    <dgm:pt modelId="{91AE3883-2B5E-4092-85A0-C794BDAA4152}" type="parTrans" cxnId="{092ED0E9-E6B9-4EF5-83CE-CA3F7A6383FF}">
      <dgm:prSet/>
      <dgm:spPr/>
      <dgm:t>
        <a:bodyPr/>
        <a:lstStyle/>
        <a:p>
          <a:endParaRPr lang="en-US"/>
        </a:p>
      </dgm:t>
    </dgm:pt>
    <dgm:pt modelId="{7758E3DD-5C82-4B82-B4A9-8F2F1AB17471}" type="sibTrans" cxnId="{092ED0E9-E6B9-4EF5-83CE-CA3F7A6383FF}">
      <dgm:prSet/>
      <dgm:spPr/>
      <dgm:t>
        <a:bodyPr/>
        <a:lstStyle/>
        <a:p>
          <a:endParaRPr lang="en-US"/>
        </a:p>
      </dgm:t>
    </dgm:pt>
    <dgm:pt modelId="{E698C8E9-5C88-4B4C-AA98-CFC6F0643C08}">
      <dgm:prSet/>
      <dgm:spPr/>
      <dgm:t>
        <a:bodyPr/>
        <a:lstStyle/>
        <a:p>
          <a:r>
            <a:rPr lang="en-US"/>
            <a:t>msg</a:t>
          </a:r>
          <a:r>
            <a:rPr lang="ko-KR"/>
            <a:t>란 내용의 </a:t>
          </a:r>
          <a:r>
            <a:rPr lang="en-US"/>
            <a:t>commit</a:t>
          </a:r>
          <a:r>
            <a:rPr lang="ko-KR"/>
            <a:t>을 기록</a:t>
          </a:r>
          <a:r>
            <a:rPr lang="en-US"/>
            <a:t>: git commit -m &lt;msg&gt;</a:t>
          </a:r>
        </a:p>
      </dgm:t>
    </dgm:pt>
    <dgm:pt modelId="{E97ECC32-552E-463A-B481-57B7038135DD}" type="parTrans" cxnId="{9BA9F4D9-D735-4E28-ABDA-ABD5C37A59A0}">
      <dgm:prSet/>
      <dgm:spPr/>
      <dgm:t>
        <a:bodyPr/>
        <a:lstStyle/>
        <a:p>
          <a:endParaRPr lang="en-US"/>
        </a:p>
      </dgm:t>
    </dgm:pt>
    <dgm:pt modelId="{E919082C-1458-4958-84E1-922B08B6DF99}" type="sibTrans" cxnId="{9BA9F4D9-D735-4E28-ABDA-ABD5C37A59A0}">
      <dgm:prSet/>
      <dgm:spPr/>
      <dgm:t>
        <a:bodyPr/>
        <a:lstStyle/>
        <a:p>
          <a:endParaRPr lang="en-US"/>
        </a:p>
      </dgm:t>
    </dgm:pt>
    <dgm:pt modelId="{26774197-3F44-4DF9-8638-6B1AD1726864}">
      <dgm:prSet/>
      <dgm:spPr/>
      <dgm:t>
        <a:bodyPr/>
        <a:lstStyle/>
        <a:p>
          <a:r>
            <a:rPr lang="ko-KR"/>
            <a:t>최근에 </a:t>
          </a:r>
          <a:r>
            <a:rPr lang="en-US"/>
            <a:t>commit</a:t>
          </a:r>
          <a:r>
            <a:rPr lang="ko-KR"/>
            <a:t>된 내용을 </a:t>
          </a:r>
          <a:r>
            <a:rPr lang="en-US"/>
            <a:t>&lt;msg&gt;</a:t>
          </a:r>
          <a:r>
            <a:rPr lang="ko-KR"/>
            <a:t>로 변경</a:t>
          </a:r>
          <a:r>
            <a:rPr lang="en-US"/>
            <a:t>: git commit --amend -m &lt;msg&gt;</a:t>
          </a:r>
        </a:p>
      </dgm:t>
    </dgm:pt>
    <dgm:pt modelId="{2210CAA9-76AA-448A-8834-EE1941120BDA}" type="parTrans" cxnId="{06D11F6C-CF24-4BE5-A0C2-A4BEF978D83D}">
      <dgm:prSet/>
      <dgm:spPr/>
      <dgm:t>
        <a:bodyPr/>
        <a:lstStyle/>
        <a:p>
          <a:endParaRPr lang="en-US"/>
        </a:p>
      </dgm:t>
    </dgm:pt>
    <dgm:pt modelId="{ABD4D18E-19AB-46C5-872B-44AEC2F024C3}" type="sibTrans" cxnId="{06D11F6C-CF24-4BE5-A0C2-A4BEF978D83D}">
      <dgm:prSet/>
      <dgm:spPr/>
      <dgm:t>
        <a:bodyPr/>
        <a:lstStyle/>
        <a:p>
          <a:endParaRPr lang="en-US"/>
        </a:p>
      </dgm:t>
    </dgm:pt>
    <dgm:pt modelId="{D62E0A51-E080-49A5-A274-FA9915B00E95}">
      <dgm:prSet/>
      <dgm:spPr/>
      <dgm:t>
        <a:bodyPr/>
        <a:lstStyle/>
        <a:p>
          <a:r>
            <a:rPr lang="en-US"/>
            <a:t>Git</a:t>
          </a:r>
          <a:r>
            <a:rPr lang="ko-KR"/>
            <a:t>으로 </a:t>
          </a:r>
          <a:r>
            <a:rPr lang="en-US"/>
            <a:t>source code </a:t>
          </a:r>
          <a:r>
            <a:rPr lang="ko-KR"/>
            <a:t>올리기</a:t>
          </a:r>
          <a:r>
            <a:rPr lang="en-US"/>
            <a:t>(push): </a:t>
          </a:r>
          <a:r>
            <a:rPr lang="en-US" b="1" u="sng"/>
            <a:t>git push</a:t>
          </a:r>
          <a:endParaRPr lang="en-US"/>
        </a:p>
      </dgm:t>
    </dgm:pt>
    <dgm:pt modelId="{D18E21E4-E423-448C-A748-D49CFB97AEFA}" type="parTrans" cxnId="{FFF56911-DEBC-49B1-A29D-A24618556D02}">
      <dgm:prSet/>
      <dgm:spPr/>
      <dgm:t>
        <a:bodyPr/>
        <a:lstStyle/>
        <a:p>
          <a:endParaRPr lang="en-US"/>
        </a:p>
      </dgm:t>
    </dgm:pt>
    <dgm:pt modelId="{A7B99E8F-871F-4E48-8735-E31248FA11D6}" type="sibTrans" cxnId="{FFF56911-DEBC-49B1-A29D-A24618556D02}">
      <dgm:prSet/>
      <dgm:spPr/>
      <dgm:t>
        <a:bodyPr/>
        <a:lstStyle/>
        <a:p>
          <a:endParaRPr lang="en-US"/>
        </a:p>
      </dgm:t>
    </dgm:pt>
    <dgm:pt modelId="{14B86F2A-9F0E-49E4-8084-2830E3F2A010}">
      <dgm:prSet/>
      <dgm:spPr/>
      <dgm:t>
        <a:bodyPr/>
        <a:lstStyle/>
        <a:p>
          <a:r>
            <a:rPr lang="ko-KR"/>
            <a:t>모든 항목을 </a:t>
          </a:r>
          <a:r>
            <a:rPr lang="en-US"/>
            <a:t>push: git push --all</a:t>
          </a:r>
        </a:p>
      </dgm:t>
    </dgm:pt>
    <dgm:pt modelId="{61776D8A-B69E-4E22-8B84-25D49A7014DE}" type="parTrans" cxnId="{BD27D61F-DC03-4BD0-BCA5-026A09C7C154}">
      <dgm:prSet/>
      <dgm:spPr/>
      <dgm:t>
        <a:bodyPr/>
        <a:lstStyle/>
        <a:p>
          <a:endParaRPr lang="en-US"/>
        </a:p>
      </dgm:t>
    </dgm:pt>
    <dgm:pt modelId="{BBAD2850-685E-4900-BFDE-D7DE14B1DC1B}" type="sibTrans" cxnId="{BD27D61F-DC03-4BD0-BCA5-026A09C7C154}">
      <dgm:prSet/>
      <dgm:spPr/>
      <dgm:t>
        <a:bodyPr/>
        <a:lstStyle/>
        <a:p>
          <a:endParaRPr lang="en-US"/>
        </a:p>
      </dgm:t>
    </dgm:pt>
    <dgm:pt modelId="{F9C07C4C-1C9F-421E-B112-3AA2CAD47D88}">
      <dgm:prSet/>
      <dgm:spPr/>
      <dgm:t>
        <a:bodyPr/>
        <a:lstStyle/>
        <a:p>
          <a:r>
            <a:rPr lang="en-US"/>
            <a:t>update</a:t>
          </a:r>
          <a:r>
            <a:rPr lang="ko-KR"/>
            <a:t>된 항목만 </a:t>
          </a:r>
          <a:r>
            <a:rPr lang="en-US"/>
            <a:t>origin repository</a:t>
          </a:r>
          <a:r>
            <a:rPr lang="ko-KR"/>
            <a:t>에 </a:t>
          </a:r>
          <a:r>
            <a:rPr lang="en-US"/>
            <a:t>master branch(pointer)</a:t>
          </a:r>
          <a:r>
            <a:rPr lang="ko-KR"/>
            <a:t>로 올리기</a:t>
          </a:r>
          <a:r>
            <a:rPr lang="en-US"/>
            <a:t>: git push -u origin master</a:t>
          </a:r>
        </a:p>
      </dgm:t>
    </dgm:pt>
    <dgm:pt modelId="{A79718FC-329B-48F9-8A5F-F007F374EEF2}" type="parTrans" cxnId="{E3E97566-8944-4908-90B0-A6249CC1A0AB}">
      <dgm:prSet/>
      <dgm:spPr/>
      <dgm:t>
        <a:bodyPr/>
        <a:lstStyle/>
        <a:p>
          <a:endParaRPr lang="en-US"/>
        </a:p>
      </dgm:t>
    </dgm:pt>
    <dgm:pt modelId="{5C708F4B-263D-4839-8DE9-F3B6D9C51896}" type="sibTrans" cxnId="{E3E97566-8944-4908-90B0-A6249CC1A0AB}">
      <dgm:prSet/>
      <dgm:spPr/>
      <dgm:t>
        <a:bodyPr/>
        <a:lstStyle/>
        <a:p>
          <a:endParaRPr lang="en-US"/>
        </a:p>
      </dgm:t>
    </dgm:pt>
    <dgm:pt modelId="{FE1C3F0C-FE25-465C-B74C-95FB2333687A}" type="pres">
      <dgm:prSet presAssocID="{D4DA2713-092F-4A9A-8694-6AC376FCE495}" presName="Name0" presStyleCnt="0">
        <dgm:presLayoutVars>
          <dgm:dir/>
          <dgm:animLvl val="lvl"/>
          <dgm:resizeHandles val="exact"/>
        </dgm:presLayoutVars>
      </dgm:prSet>
      <dgm:spPr/>
    </dgm:pt>
    <dgm:pt modelId="{ACC2C9C5-E8C0-464E-995E-9520307ECC33}" type="pres">
      <dgm:prSet presAssocID="{8C326FB1-0192-4E99-A2FB-D67F17A2B8E1}" presName="linNode" presStyleCnt="0"/>
      <dgm:spPr/>
    </dgm:pt>
    <dgm:pt modelId="{5387853F-4050-48A8-9F2A-BF320EBAB3EF}" type="pres">
      <dgm:prSet presAssocID="{8C326FB1-0192-4E99-A2FB-D67F17A2B8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415E0F4-7AC2-4404-96E3-E64F2F375390}" type="pres">
      <dgm:prSet presAssocID="{8C326FB1-0192-4E99-A2FB-D67F17A2B8E1}" presName="descendantText" presStyleLbl="alignAccFollowNode1" presStyleIdx="0" presStyleCnt="3">
        <dgm:presLayoutVars>
          <dgm:bulletEnabled val="1"/>
        </dgm:presLayoutVars>
      </dgm:prSet>
      <dgm:spPr/>
    </dgm:pt>
    <dgm:pt modelId="{F7F3C4CB-5378-416E-A266-73D51BAB1A01}" type="pres">
      <dgm:prSet presAssocID="{B13136ED-6741-4653-8CC9-281820FA15DB}" presName="sp" presStyleCnt="0"/>
      <dgm:spPr/>
    </dgm:pt>
    <dgm:pt modelId="{AB599C58-991E-4940-A34B-9B74A4D65C84}" type="pres">
      <dgm:prSet presAssocID="{DA5AE746-879A-4804-B93C-B89878A45D0E}" presName="linNode" presStyleCnt="0"/>
      <dgm:spPr/>
    </dgm:pt>
    <dgm:pt modelId="{BD28B8D5-11A4-4430-BC2F-8A91E2142C57}" type="pres">
      <dgm:prSet presAssocID="{DA5AE746-879A-4804-B93C-B89878A45D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C1A7113-20BB-4EE0-8845-4EC2BA113ECC}" type="pres">
      <dgm:prSet presAssocID="{DA5AE746-879A-4804-B93C-B89878A45D0E}" presName="descendantText" presStyleLbl="alignAccFollowNode1" presStyleIdx="1" presStyleCnt="3">
        <dgm:presLayoutVars>
          <dgm:bulletEnabled val="1"/>
        </dgm:presLayoutVars>
      </dgm:prSet>
      <dgm:spPr/>
    </dgm:pt>
    <dgm:pt modelId="{C5EC1562-586D-41AA-ACC2-0032E06903E9}" type="pres">
      <dgm:prSet presAssocID="{7758E3DD-5C82-4B82-B4A9-8F2F1AB17471}" presName="sp" presStyleCnt="0"/>
      <dgm:spPr/>
    </dgm:pt>
    <dgm:pt modelId="{10E588B2-BBCD-4C39-BB7C-39986B5352EB}" type="pres">
      <dgm:prSet presAssocID="{D62E0A51-E080-49A5-A274-FA9915B00E95}" presName="linNode" presStyleCnt="0"/>
      <dgm:spPr/>
    </dgm:pt>
    <dgm:pt modelId="{8A747131-8C94-4858-B4B4-7924C7B4A30A}" type="pres">
      <dgm:prSet presAssocID="{D62E0A51-E080-49A5-A274-FA9915B00E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3B9FC66-5597-4D84-B028-61217E01FD79}" type="pres">
      <dgm:prSet presAssocID="{D62E0A51-E080-49A5-A274-FA9915B00E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5FD1905-F92E-434D-B3EC-A4B394B10F8F}" type="presOf" srcId="{E698C8E9-5C88-4B4C-AA98-CFC6F0643C08}" destId="{BC1A7113-20BB-4EE0-8845-4EC2BA113ECC}" srcOrd="0" destOrd="0" presId="urn:microsoft.com/office/officeart/2005/8/layout/vList5"/>
    <dgm:cxn modelId="{FFF56911-DEBC-49B1-A29D-A24618556D02}" srcId="{D4DA2713-092F-4A9A-8694-6AC376FCE495}" destId="{D62E0A51-E080-49A5-A274-FA9915B00E95}" srcOrd="2" destOrd="0" parTransId="{D18E21E4-E423-448C-A748-D49CFB97AEFA}" sibTransId="{A7B99E8F-871F-4E48-8735-E31248FA11D6}"/>
    <dgm:cxn modelId="{39C0421A-C3B0-4BE1-81F6-953BB55DA9DF}" type="presOf" srcId="{5C58E1FE-7551-403D-8E07-FFCEC1FF131A}" destId="{2415E0F4-7AC2-4404-96E3-E64F2F375390}" srcOrd="0" destOrd="0" presId="urn:microsoft.com/office/officeart/2005/8/layout/vList5"/>
    <dgm:cxn modelId="{BD27D61F-DC03-4BD0-BCA5-026A09C7C154}" srcId="{D62E0A51-E080-49A5-A274-FA9915B00E95}" destId="{14B86F2A-9F0E-49E4-8084-2830E3F2A010}" srcOrd="0" destOrd="0" parTransId="{61776D8A-B69E-4E22-8B84-25D49A7014DE}" sibTransId="{BBAD2850-685E-4900-BFDE-D7DE14B1DC1B}"/>
    <dgm:cxn modelId="{32C7F732-E583-4D6C-8990-A8B5C265D795}" type="presOf" srcId="{26774197-3F44-4DF9-8638-6B1AD1726864}" destId="{BC1A7113-20BB-4EE0-8845-4EC2BA113ECC}" srcOrd="0" destOrd="1" presId="urn:microsoft.com/office/officeart/2005/8/layout/vList5"/>
    <dgm:cxn modelId="{40259243-3604-4AAF-9B97-984776929714}" type="presOf" srcId="{F9C07C4C-1C9F-421E-B112-3AA2CAD47D88}" destId="{23B9FC66-5597-4D84-B028-61217E01FD79}" srcOrd="0" destOrd="1" presId="urn:microsoft.com/office/officeart/2005/8/layout/vList5"/>
    <dgm:cxn modelId="{FF835545-14BE-48DB-924B-E4C8FE67A7DC}" type="presOf" srcId="{D62E0A51-E080-49A5-A274-FA9915B00E95}" destId="{8A747131-8C94-4858-B4B4-7924C7B4A30A}" srcOrd="0" destOrd="0" presId="urn:microsoft.com/office/officeart/2005/8/layout/vList5"/>
    <dgm:cxn modelId="{E3E97566-8944-4908-90B0-A6249CC1A0AB}" srcId="{D62E0A51-E080-49A5-A274-FA9915B00E95}" destId="{F9C07C4C-1C9F-421E-B112-3AA2CAD47D88}" srcOrd="1" destOrd="0" parTransId="{A79718FC-329B-48F9-8A5F-F007F374EEF2}" sibTransId="{5C708F4B-263D-4839-8DE9-F3B6D9C51896}"/>
    <dgm:cxn modelId="{F15CDD46-F66D-4EB9-B6D2-5E3D75E05A9F}" type="presOf" srcId="{DA5AE746-879A-4804-B93C-B89878A45D0E}" destId="{BD28B8D5-11A4-4430-BC2F-8A91E2142C57}" srcOrd="0" destOrd="0" presId="urn:microsoft.com/office/officeart/2005/8/layout/vList5"/>
    <dgm:cxn modelId="{06D11F6C-CF24-4BE5-A0C2-A4BEF978D83D}" srcId="{DA5AE746-879A-4804-B93C-B89878A45D0E}" destId="{26774197-3F44-4DF9-8638-6B1AD1726864}" srcOrd="1" destOrd="0" parTransId="{2210CAA9-76AA-448A-8834-EE1941120BDA}" sibTransId="{ABD4D18E-19AB-46C5-872B-44AEC2F024C3}"/>
    <dgm:cxn modelId="{24583A53-AE8F-4FEC-B594-8A0D8B0406FC}" srcId="{D4DA2713-092F-4A9A-8694-6AC376FCE495}" destId="{8C326FB1-0192-4E99-A2FB-D67F17A2B8E1}" srcOrd="0" destOrd="0" parTransId="{4A26A457-912C-45E5-9BEC-75014BDFDF3B}" sibTransId="{B13136ED-6741-4653-8CC9-281820FA15DB}"/>
    <dgm:cxn modelId="{601E147F-71A6-4931-8D28-C32A0D556F85}" type="presOf" srcId="{14B86F2A-9F0E-49E4-8084-2830E3F2A010}" destId="{23B9FC66-5597-4D84-B028-61217E01FD79}" srcOrd="0" destOrd="0" presId="urn:microsoft.com/office/officeart/2005/8/layout/vList5"/>
    <dgm:cxn modelId="{753C12A1-C2D4-44BA-8D90-A08465085223}" type="presOf" srcId="{D4DA2713-092F-4A9A-8694-6AC376FCE495}" destId="{FE1C3F0C-FE25-465C-B74C-95FB2333687A}" srcOrd="0" destOrd="0" presId="urn:microsoft.com/office/officeart/2005/8/layout/vList5"/>
    <dgm:cxn modelId="{5A5775BB-784A-45B7-AAA6-1B7099DA6584}" type="presOf" srcId="{8C326FB1-0192-4E99-A2FB-D67F17A2B8E1}" destId="{5387853F-4050-48A8-9F2A-BF320EBAB3EF}" srcOrd="0" destOrd="0" presId="urn:microsoft.com/office/officeart/2005/8/layout/vList5"/>
    <dgm:cxn modelId="{2C5F8DBF-3FE8-45A8-BBE9-FE5855288D8A}" srcId="{8C326FB1-0192-4E99-A2FB-D67F17A2B8E1}" destId="{5C58E1FE-7551-403D-8E07-FFCEC1FF131A}" srcOrd="0" destOrd="0" parTransId="{4A1AAD26-DA76-4750-96D6-3B2785C8BEA3}" sibTransId="{0AEF5985-BF5D-4B86-B010-62364D5AD004}"/>
    <dgm:cxn modelId="{9BA9F4D9-D735-4E28-ABDA-ABD5C37A59A0}" srcId="{DA5AE746-879A-4804-B93C-B89878A45D0E}" destId="{E698C8E9-5C88-4B4C-AA98-CFC6F0643C08}" srcOrd="0" destOrd="0" parTransId="{E97ECC32-552E-463A-B481-57B7038135DD}" sibTransId="{E919082C-1458-4958-84E1-922B08B6DF99}"/>
    <dgm:cxn modelId="{A6847AE6-C032-443E-9B4C-A85765FF8A53}" srcId="{8C326FB1-0192-4E99-A2FB-D67F17A2B8E1}" destId="{870FD60E-3476-40C7-BCFA-B446D8B0DF44}" srcOrd="1" destOrd="0" parTransId="{68E47B57-E06B-4782-827E-BBFD5840103F}" sibTransId="{0582CFA0-631F-4108-AB6C-A63AFDE42E95}"/>
    <dgm:cxn modelId="{092ED0E9-E6B9-4EF5-83CE-CA3F7A6383FF}" srcId="{D4DA2713-092F-4A9A-8694-6AC376FCE495}" destId="{DA5AE746-879A-4804-B93C-B89878A45D0E}" srcOrd="1" destOrd="0" parTransId="{91AE3883-2B5E-4092-85A0-C794BDAA4152}" sibTransId="{7758E3DD-5C82-4B82-B4A9-8F2F1AB17471}"/>
    <dgm:cxn modelId="{FD5FCFF1-8455-4816-A645-7FFBA36B1B16}" type="presOf" srcId="{870FD60E-3476-40C7-BCFA-B446D8B0DF44}" destId="{2415E0F4-7AC2-4404-96E3-E64F2F375390}" srcOrd="0" destOrd="1" presId="urn:microsoft.com/office/officeart/2005/8/layout/vList5"/>
    <dgm:cxn modelId="{0A1020E0-C41C-4662-8C38-EA4A8B9464E2}" type="presParOf" srcId="{FE1C3F0C-FE25-465C-B74C-95FB2333687A}" destId="{ACC2C9C5-E8C0-464E-995E-9520307ECC33}" srcOrd="0" destOrd="0" presId="urn:microsoft.com/office/officeart/2005/8/layout/vList5"/>
    <dgm:cxn modelId="{E100BA3C-F773-485E-A522-BC53B6C64158}" type="presParOf" srcId="{ACC2C9C5-E8C0-464E-995E-9520307ECC33}" destId="{5387853F-4050-48A8-9F2A-BF320EBAB3EF}" srcOrd="0" destOrd="0" presId="urn:microsoft.com/office/officeart/2005/8/layout/vList5"/>
    <dgm:cxn modelId="{7FF36D4D-7E0A-46A6-B348-E60EA9F92195}" type="presParOf" srcId="{ACC2C9C5-E8C0-464E-995E-9520307ECC33}" destId="{2415E0F4-7AC2-4404-96E3-E64F2F375390}" srcOrd="1" destOrd="0" presId="urn:microsoft.com/office/officeart/2005/8/layout/vList5"/>
    <dgm:cxn modelId="{ABD501C0-DF26-4B5E-8E6A-E0DB961A4B56}" type="presParOf" srcId="{FE1C3F0C-FE25-465C-B74C-95FB2333687A}" destId="{F7F3C4CB-5378-416E-A266-73D51BAB1A01}" srcOrd="1" destOrd="0" presId="urn:microsoft.com/office/officeart/2005/8/layout/vList5"/>
    <dgm:cxn modelId="{98997EB6-F288-4F1A-8920-B6C0FEDCA35F}" type="presParOf" srcId="{FE1C3F0C-FE25-465C-B74C-95FB2333687A}" destId="{AB599C58-991E-4940-A34B-9B74A4D65C84}" srcOrd="2" destOrd="0" presId="urn:microsoft.com/office/officeart/2005/8/layout/vList5"/>
    <dgm:cxn modelId="{0191E332-FBAC-49A8-8BCA-B52F2D77805D}" type="presParOf" srcId="{AB599C58-991E-4940-A34B-9B74A4D65C84}" destId="{BD28B8D5-11A4-4430-BC2F-8A91E2142C57}" srcOrd="0" destOrd="0" presId="urn:microsoft.com/office/officeart/2005/8/layout/vList5"/>
    <dgm:cxn modelId="{A823D6C2-BFE5-4401-818C-D0F629F57A29}" type="presParOf" srcId="{AB599C58-991E-4940-A34B-9B74A4D65C84}" destId="{BC1A7113-20BB-4EE0-8845-4EC2BA113ECC}" srcOrd="1" destOrd="0" presId="urn:microsoft.com/office/officeart/2005/8/layout/vList5"/>
    <dgm:cxn modelId="{C679FBBC-0019-40EE-887A-88808AD58783}" type="presParOf" srcId="{FE1C3F0C-FE25-465C-B74C-95FB2333687A}" destId="{C5EC1562-586D-41AA-ACC2-0032E06903E9}" srcOrd="3" destOrd="0" presId="urn:microsoft.com/office/officeart/2005/8/layout/vList5"/>
    <dgm:cxn modelId="{3B15C83C-A919-4873-AC8B-C2E3667B8D45}" type="presParOf" srcId="{FE1C3F0C-FE25-465C-B74C-95FB2333687A}" destId="{10E588B2-BBCD-4C39-BB7C-39986B5352EB}" srcOrd="4" destOrd="0" presId="urn:microsoft.com/office/officeart/2005/8/layout/vList5"/>
    <dgm:cxn modelId="{8D4EB5BE-E634-401F-93E6-4050F2BC2A30}" type="presParOf" srcId="{10E588B2-BBCD-4C39-BB7C-39986B5352EB}" destId="{8A747131-8C94-4858-B4B4-7924C7B4A30A}" srcOrd="0" destOrd="0" presId="urn:microsoft.com/office/officeart/2005/8/layout/vList5"/>
    <dgm:cxn modelId="{C7A42B11-06D2-4ABA-8FD5-8AF23705E4E8}" type="presParOf" srcId="{10E588B2-BBCD-4C39-BB7C-39986B5352EB}" destId="{23B9FC66-5597-4D84-B028-61217E01FD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B45327-AE5D-4E5C-AF54-7B12BC06906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8F629C-4C8E-4300-8941-49394E2F9EB5}">
      <dgm:prSet/>
      <dgm:spPr/>
      <dgm:t>
        <a:bodyPr/>
        <a:lstStyle/>
        <a:p>
          <a:r>
            <a:rPr lang="en-US"/>
            <a:t>Git</a:t>
          </a:r>
          <a:r>
            <a:rPr lang="ko-KR"/>
            <a:t>에서 변경된 </a:t>
          </a:r>
          <a:r>
            <a:rPr lang="en-US"/>
            <a:t>source code</a:t>
          </a:r>
          <a:r>
            <a:rPr lang="ko-KR"/>
            <a:t>만 가져오기</a:t>
          </a:r>
          <a:r>
            <a:rPr lang="en-US"/>
            <a:t>(pull): </a:t>
          </a:r>
          <a:r>
            <a:rPr lang="en-US" b="1" u="sng"/>
            <a:t>git pull</a:t>
          </a:r>
          <a:endParaRPr lang="en-US"/>
        </a:p>
      </dgm:t>
    </dgm:pt>
    <dgm:pt modelId="{AEF47A8E-D2E5-4370-8910-4D495E657658}" type="parTrans" cxnId="{94AC075E-81DD-4F31-ACB2-C1054E74BDC1}">
      <dgm:prSet/>
      <dgm:spPr/>
      <dgm:t>
        <a:bodyPr/>
        <a:lstStyle/>
        <a:p>
          <a:endParaRPr lang="en-US"/>
        </a:p>
      </dgm:t>
    </dgm:pt>
    <dgm:pt modelId="{9C649263-E650-42DB-9688-A83CCFF555D0}" type="sibTrans" cxnId="{94AC075E-81DD-4F31-ACB2-C1054E74BDC1}">
      <dgm:prSet/>
      <dgm:spPr/>
      <dgm:t>
        <a:bodyPr/>
        <a:lstStyle/>
        <a:p>
          <a:endParaRPr lang="en-US"/>
        </a:p>
      </dgm:t>
    </dgm:pt>
    <dgm:pt modelId="{E8EEFE62-8B41-48B4-BA88-4333BC9F9467}">
      <dgm:prSet/>
      <dgm:spPr/>
      <dgm:t>
        <a:bodyPr/>
        <a:lstStyle/>
        <a:p>
          <a:r>
            <a:rPr lang="ko-KR"/>
            <a:t>변경된 부분만 가져와서 현재 </a:t>
          </a:r>
          <a:r>
            <a:rPr lang="en-US"/>
            <a:t>source code</a:t>
          </a:r>
          <a:r>
            <a:rPr lang="ko-KR"/>
            <a:t>를 </a:t>
          </a:r>
          <a:r>
            <a:rPr lang="en-US"/>
            <a:t>update: git pull origin</a:t>
          </a:r>
        </a:p>
      </dgm:t>
    </dgm:pt>
    <dgm:pt modelId="{B5FDB92F-BBD7-4C13-90EF-1E18B97A61A5}" type="parTrans" cxnId="{C2EF3B38-443B-401D-986F-B089090DD85A}">
      <dgm:prSet/>
      <dgm:spPr/>
      <dgm:t>
        <a:bodyPr/>
        <a:lstStyle/>
        <a:p>
          <a:endParaRPr lang="en-US"/>
        </a:p>
      </dgm:t>
    </dgm:pt>
    <dgm:pt modelId="{EE130052-6428-4C0B-94E4-F70FE3A39062}" type="sibTrans" cxnId="{C2EF3B38-443B-401D-986F-B089090DD85A}">
      <dgm:prSet/>
      <dgm:spPr/>
      <dgm:t>
        <a:bodyPr/>
        <a:lstStyle/>
        <a:p>
          <a:endParaRPr lang="en-US"/>
        </a:p>
      </dgm:t>
    </dgm:pt>
    <dgm:pt modelId="{DF025BCC-6937-4C91-838F-38B0CDE228AD}">
      <dgm:prSet/>
      <dgm:spPr/>
      <dgm:t>
        <a:bodyPr/>
        <a:lstStyle/>
        <a:p>
          <a:r>
            <a:rPr lang="en-US"/>
            <a:t>GitHub</a:t>
          </a:r>
          <a:r>
            <a:rPr lang="ko-KR"/>
            <a:t>에서 </a:t>
          </a:r>
          <a:r>
            <a:rPr lang="en-US"/>
            <a:t>source code </a:t>
          </a:r>
          <a:r>
            <a:rPr lang="ko-KR"/>
            <a:t>가져오기</a:t>
          </a:r>
          <a:r>
            <a:rPr lang="en-US"/>
            <a:t>(fetch): </a:t>
          </a:r>
          <a:r>
            <a:rPr lang="en-US" b="1" u="sng"/>
            <a:t>git fetch</a:t>
          </a:r>
          <a:endParaRPr lang="en-US"/>
        </a:p>
      </dgm:t>
    </dgm:pt>
    <dgm:pt modelId="{FEDECFBD-8207-47B0-8C87-866A849ED31F}" type="parTrans" cxnId="{1E0AFD8C-57B1-41DD-90A6-CE14FE504A0E}">
      <dgm:prSet/>
      <dgm:spPr/>
      <dgm:t>
        <a:bodyPr/>
        <a:lstStyle/>
        <a:p>
          <a:endParaRPr lang="en-US"/>
        </a:p>
      </dgm:t>
    </dgm:pt>
    <dgm:pt modelId="{92DA2DD0-6152-4E46-888E-6E529D197339}" type="sibTrans" cxnId="{1E0AFD8C-57B1-41DD-90A6-CE14FE504A0E}">
      <dgm:prSet/>
      <dgm:spPr/>
      <dgm:t>
        <a:bodyPr/>
        <a:lstStyle/>
        <a:p>
          <a:endParaRPr lang="en-US"/>
        </a:p>
      </dgm:t>
    </dgm:pt>
    <dgm:pt modelId="{8B910A53-D5D5-4398-AEF5-75D537A2D499}">
      <dgm:prSet/>
      <dgm:spPr/>
      <dgm:t>
        <a:bodyPr/>
        <a:lstStyle/>
        <a:p>
          <a:r>
            <a:rPr lang="ko-KR"/>
            <a:t>모든 항목을 </a:t>
          </a:r>
          <a:r>
            <a:rPr lang="en-US"/>
            <a:t>fetch: git fetch --all</a:t>
          </a:r>
        </a:p>
      </dgm:t>
    </dgm:pt>
    <dgm:pt modelId="{EBD0DFC8-A75E-4419-9DD7-B4042D9176AE}" type="parTrans" cxnId="{B5E28ACE-6123-4433-A351-66E3461072B3}">
      <dgm:prSet/>
      <dgm:spPr/>
      <dgm:t>
        <a:bodyPr/>
        <a:lstStyle/>
        <a:p>
          <a:endParaRPr lang="en-US"/>
        </a:p>
      </dgm:t>
    </dgm:pt>
    <dgm:pt modelId="{EDFB9479-9CD3-402F-96BA-87B2A21D1F93}" type="sibTrans" cxnId="{B5E28ACE-6123-4433-A351-66E3461072B3}">
      <dgm:prSet/>
      <dgm:spPr/>
      <dgm:t>
        <a:bodyPr/>
        <a:lstStyle/>
        <a:p>
          <a:endParaRPr lang="en-US"/>
        </a:p>
      </dgm:t>
    </dgm:pt>
    <dgm:pt modelId="{D5D7636C-879B-4105-9A36-3DB41F80D056}">
      <dgm:prSet/>
      <dgm:spPr/>
      <dgm:t>
        <a:bodyPr/>
        <a:lstStyle/>
        <a:p>
          <a:r>
            <a:rPr lang="en-US"/>
            <a:t>Fetch</a:t>
          </a:r>
          <a:r>
            <a:rPr lang="ko-KR"/>
            <a:t>된 항목을 실제로 생성</a:t>
          </a:r>
          <a:r>
            <a:rPr lang="en-US"/>
            <a:t>: </a:t>
          </a:r>
          <a:r>
            <a:rPr lang="en-US" b="1" u="sng"/>
            <a:t>git checkout</a:t>
          </a:r>
          <a:endParaRPr lang="en-US"/>
        </a:p>
      </dgm:t>
    </dgm:pt>
    <dgm:pt modelId="{ABAA3BB5-2347-42EF-B5B6-DD32A323E7F3}" type="parTrans" cxnId="{1EC2DF2F-2F71-4730-8B14-745F4055BB7C}">
      <dgm:prSet/>
      <dgm:spPr/>
      <dgm:t>
        <a:bodyPr/>
        <a:lstStyle/>
        <a:p>
          <a:endParaRPr lang="en-US"/>
        </a:p>
      </dgm:t>
    </dgm:pt>
    <dgm:pt modelId="{B1346B18-95AA-42AD-B60C-358E9D6FC77C}" type="sibTrans" cxnId="{1EC2DF2F-2F71-4730-8B14-745F4055BB7C}">
      <dgm:prSet/>
      <dgm:spPr/>
      <dgm:t>
        <a:bodyPr/>
        <a:lstStyle/>
        <a:p>
          <a:endParaRPr lang="en-US"/>
        </a:p>
      </dgm:t>
    </dgm:pt>
    <dgm:pt modelId="{758FA51C-537F-44A0-A95C-9CD43EE9232B}">
      <dgm:prSet/>
      <dgm:spPr/>
      <dgm:t>
        <a:bodyPr/>
        <a:lstStyle/>
        <a:p>
          <a:r>
            <a:rPr lang="ko-KR"/>
            <a:t>현재 </a:t>
          </a:r>
          <a:r>
            <a:rPr lang="en-US"/>
            <a:t>folder</a:t>
          </a:r>
          <a:r>
            <a:rPr lang="ko-KR"/>
            <a:t>에 항목</a:t>
          </a:r>
          <a:r>
            <a:rPr lang="en-US"/>
            <a:t>(file/folder) </a:t>
          </a:r>
          <a:r>
            <a:rPr lang="ko-KR"/>
            <a:t>생성</a:t>
          </a:r>
          <a:r>
            <a:rPr lang="en-US"/>
            <a:t>(track): git checkout -t remotes/origin/master</a:t>
          </a:r>
        </a:p>
      </dgm:t>
    </dgm:pt>
    <dgm:pt modelId="{AEC1F167-E4BB-46EB-BDB3-159C35BEE41D}" type="parTrans" cxnId="{1B8B7B1E-8179-465A-8F10-7FCAAB8FBD5C}">
      <dgm:prSet/>
      <dgm:spPr/>
      <dgm:t>
        <a:bodyPr/>
        <a:lstStyle/>
        <a:p>
          <a:endParaRPr lang="en-US"/>
        </a:p>
      </dgm:t>
    </dgm:pt>
    <dgm:pt modelId="{5AA71E19-E1F0-4672-A3D2-C9213392ED27}" type="sibTrans" cxnId="{1B8B7B1E-8179-465A-8F10-7FCAAB8FBD5C}">
      <dgm:prSet/>
      <dgm:spPr/>
      <dgm:t>
        <a:bodyPr/>
        <a:lstStyle/>
        <a:p>
          <a:endParaRPr lang="en-US"/>
        </a:p>
      </dgm:t>
    </dgm:pt>
    <dgm:pt modelId="{BF4AF225-741A-40C2-801C-FD9B36CCEDF3}" type="pres">
      <dgm:prSet presAssocID="{98B45327-AE5D-4E5C-AF54-7B12BC069065}" presName="Name0" presStyleCnt="0">
        <dgm:presLayoutVars>
          <dgm:dir/>
          <dgm:animLvl val="lvl"/>
          <dgm:resizeHandles val="exact"/>
        </dgm:presLayoutVars>
      </dgm:prSet>
      <dgm:spPr/>
    </dgm:pt>
    <dgm:pt modelId="{CCD459D8-DB30-4B34-9F2E-E1D8E331277F}" type="pres">
      <dgm:prSet presAssocID="{AB8F629C-4C8E-4300-8941-49394E2F9EB5}" presName="linNode" presStyleCnt="0"/>
      <dgm:spPr/>
    </dgm:pt>
    <dgm:pt modelId="{D8D5423E-C2DD-4889-9E64-06F460DA49BE}" type="pres">
      <dgm:prSet presAssocID="{AB8F629C-4C8E-4300-8941-49394E2F9EB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812508-ECF8-4DA1-8F33-15FC8D7D834F}" type="pres">
      <dgm:prSet presAssocID="{AB8F629C-4C8E-4300-8941-49394E2F9EB5}" presName="descendantText" presStyleLbl="alignAccFollowNode1" presStyleIdx="0" presStyleCnt="3">
        <dgm:presLayoutVars>
          <dgm:bulletEnabled val="1"/>
        </dgm:presLayoutVars>
      </dgm:prSet>
      <dgm:spPr/>
    </dgm:pt>
    <dgm:pt modelId="{406939FB-5070-42E5-B5D7-B1B8E15E744A}" type="pres">
      <dgm:prSet presAssocID="{9C649263-E650-42DB-9688-A83CCFF555D0}" presName="sp" presStyleCnt="0"/>
      <dgm:spPr/>
    </dgm:pt>
    <dgm:pt modelId="{C0116A42-90CF-485A-BABF-1688098CF09F}" type="pres">
      <dgm:prSet presAssocID="{DF025BCC-6937-4C91-838F-38B0CDE228AD}" presName="linNode" presStyleCnt="0"/>
      <dgm:spPr/>
    </dgm:pt>
    <dgm:pt modelId="{DB62520B-5559-4A1E-A8CD-87C506E43774}" type="pres">
      <dgm:prSet presAssocID="{DF025BCC-6937-4C91-838F-38B0CDE228A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6049B1E-9971-4944-B421-D257D3B838E3}" type="pres">
      <dgm:prSet presAssocID="{DF025BCC-6937-4C91-838F-38B0CDE228AD}" presName="descendantText" presStyleLbl="alignAccFollowNode1" presStyleIdx="1" presStyleCnt="3">
        <dgm:presLayoutVars>
          <dgm:bulletEnabled val="1"/>
        </dgm:presLayoutVars>
      </dgm:prSet>
      <dgm:spPr/>
    </dgm:pt>
    <dgm:pt modelId="{92556143-521C-4B18-9E14-DF813B6BFAF6}" type="pres">
      <dgm:prSet presAssocID="{92DA2DD0-6152-4E46-888E-6E529D197339}" presName="sp" presStyleCnt="0"/>
      <dgm:spPr/>
    </dgm:pt>
    <dgm:pt modelId="{0880733C-64D6-4DDA-9794-65DE6F6C7953}" type="pres">
      <dgm:prSet presAssocID="{D5D7636C-879B-4105-9A36-3DB41F80D056}" presName="linNode" presStyleCnt="0"/>
      <dgm:spPr/>
    </dgm:pt>
    <dgm:pt modelId="{4E2B06A4-BE34-4CCF-B750-5D19BD0E5D9C}" type="pres">
      <dgm:prSet presAssocID="{D5D7636C-879B-4105-9A36-3DB41F80D05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3C18A19-68F5-4F3D-9F16-BC24D9ABBDB5}" type="pres">
      <dgm:prSet presAssocID="{D5D7636C-879B-4105-9A36-3DB41F80D05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ACDB408-8859-49D6-ABCA-4D3B1AEFDDDB}" type="presOf" srcId="{AB8F629C-4C8E-4300-8941-49394E2F9EB5}" destId="{D8D5423E-C2DD-4889-9E64-06F460DA49BE}" srcOrd="0" destOrd="0" presId="urn:microsoft.com/office/officeart/2005/8/layout/vList5"/>
    <dgm:cxn modelId="{B6411E17-E502-40C8-BCA8-1B4584A6D00A}" type="presOf" srcId="{8B910A53-D5D5-4398-AEF5-75D537A2D499}" destId="{46049B1E-9971-4944-B421-D257D3B838E3}" srcOrd="0" destOrd="0" presId="urn:microsoft.com/office/officeart/2005/8/layout/vList5"/>
    <dgm:cxn modelId="{1B8B7B1E-8179-465A-8F10-7FCAAB8FBD5C}" srcId="{D5D7636C-879B-4105-9A36-3DB41F80D056}" destId="{758FA51C-537F-44A0-A95C-9CD43EE9232B}" srcOrd="0" destOrd="0" parTransId="{AEC1F167-E4BB-46EB-BDB3-159C35BEE41D}" sibTransId="{5AA71E19-E1F0-4672-A3D2-C9213392ED27}"/>
    <dgm:cxn modelId="{1EC2DF2F-2F71-4730-8B14-745F4055BB7C}" srcId="{98B45327-AE5D-4E5C-AF54-7B12BC069065}" destId="{D5D7636C-879B-4105-9A36-3DB41F80D056}" srcOrd="2" destOrd="0" parTransId="{ABAA3BB5-2347-42EF-B5B6-DD32A323E7F3}" sibTransId="{B1346B18-95AA-42AD-B60C-358E9D6FC77C}"/>
    <dgm:cxn modelId="{C2EF3B38-443B-401D-986F-B089090DD85A}" srcId="{AB8F629C-4C8E-4300-8941-49394E2F9EB5}" destId="{E8EEFE62-8B41-48B4-BA88-4333BC9F9467}" srcOrd="0" destOrd="0" parTransId="{B5FDB92F-BBD7-4C13-90EF-1E18B97A61A5}" sibTransId="{EE130052-6428-4C0B-94E4-F70FE3A39062}"/>
    <dgm:cxn modelId="{94AC075E-81DD-4F31-ACB2-C1054E74BDC1}" srcId="{98B45327-AE5D-4E5C-AF54-7B12BC069065}" destId="{AB8F629C-4C8E-4300-8941-49394E2F9EB5}" srcOrd="0" destOrd="0" parTransId="{AEF47A8E-D2E5-4370-8910-4D495E657658}" sibTransId="{9C649263-E650-42DB-9688-A83CCFF555D0}"/>
    <dgm:cxn modelId="{F6631D4E-E41A-45C8-8F79-8AACDA3A18DE}" type="presOf" srcId="{758FA51C-537F-44A0-A95C-9CD43EE9232B}" destId="{43C18A19-68F5-4F3D-9F16-BC24D9ABBDB5}" srcOrd="0" destOrd="0" presId="urn:microsoft.com/office/officeart/2005/8/layout/vList5"/>
    <dgm:cxn modelId="{BCBCF274-9D1F-4C94-AF60-3BC33AD13209}" type="presOf" srcId="{E8EEFE62-8B41-48B4-BA88-4333BC9F9467}" destId="{EF812508-ECF8-4DA1-8F33-15FC8D7D834F}" srcOrd="0" destOrd="0" presId="urn:microsoft.com/office/officeart/2005/8/layout/vList5"/>
    <dgm:cxn modelId="{2511F688-DEE9-4222-929B-CFE7065ABBF0}" type="presOf" srcId="{D5D7636C-879B-4105-9A36-3DB41F80D056}" destId="{4E2B06A4-BE34-4CCF-B750-5D19BD0E5D9C}" srcOrd="0" destOrd="0" presId="urn:microsoft.com/office/officeart/2005/8/layout/vList5"/>
    <dgm:cxn modelId="{1E0AFD8C-57B1-41DD-90A6-CE14FE504A0E}" srcId="{98B45327-AE5D-4E5C-AF54-7B12BC069065}" destId="{DF025BCC-6937-4C91-838F-38B0CDE228AD}" srcOrd="1" destOrd="0" parTransId="{FEDECFBD-8207-47B0-8C87-866A849ED31F}" sibTransId="{92DA2DD0-6152-4E46-888E-6E529D197339}"/>
    <dgm:cxn modelId="{D8CECD94-0992-4D8A-9C63-31C423E3C618}" type="presOf" srcId="{98B45327-AE5D-4E5C-AF54-7B12BC069065}" destId="{BF4AF225-741A-40C2-801C-FD9B36CCEDF3}" srcOrd="0" destOrd="0" presId="urn:microsoft.com/office/officeart/2005/8/layout/vList5"/>
    <dgm:cxn modelId="{B5E28ACE-6123-4433-A351-66E3461072B3}" srcId="{DF025BCC-6937-4C91-838F-38B0CDE228AD}" destId="{8B910A53-D5D5-4398-AEF5-75D537A2D499}" srcOrd="0" destOrd="0" parTransId="{EBD0DFC8-A75E-4419-9DD7-B4042D9176AE}" sibTransId="{EDFB9479-9CD3-402F-96BA-87B2A21D1F93}"/>
    <dgm:cxn modelId="{0AAF69DC-F728-4F91-A3B2-8D2C9AD51611}" type="presOf" srcId="{DF025BCC-6937-4C91-838F-38B0CDE228AD}" destId="{DB62520B-5559-4A1E-A8CD-87C506E43774}" srcOrd="0" destOrd="0" presId="urn:microsoft.com/office/officeart/2005/8/layout/vList5"/>
    <dgm:cxn modelId="{EFFA1DD8-1F5C-49DE-AEDC-D23BC6EECB12}" type="presParOf" srcId="{BF4AF225-741A-40C2-801C-FD9B36CCEDF3}" destId="{CCD459D8-DB30-4B34-9F2E-E1D8E331277F}" srcOrd="0" destOrd="0" presId="urn:microsoft.com/office/officeart/2005/8/layout/vList5"/>
    <dgm:cxn modelId="{B8D088F8-BDDB-4D13-BFD9-EEB4B33EF3AB}" type="presParOf" srcId="{CCD459D8-DB30-4B34-9F2E-E1D8E331277F}" destId="{D8D5423E-C2DD-4889-9E64-06F460DA49BE}" srcOrd="0" destOrd="0" presId="urn:microsoft.com/office/officeart/2005/8/layout/vList5"/>
    <dgm:cxn modelId="{42499B64-33A7-4F8E-9E9F-C9B4ED903976}" type="presParOf" srcId="{CCD459D8-DB30-4B34-9F2E-E1D8E331277F}" destId="{EF812508-ECF8-4DA1-8F33-15FC8D7D834F}" srcOrd="1" destOrd="0" presId="urn:microsoft.com/office/officeart/2005/8/layout/vList5"/>
    <dgm:cxn modelId="{8BCEFB99-4382-4171-861B-07F5CE508634}" type="presParOf" srcId="{BF4AF225-741A-40C2-801C-FD9B36CCEDF3}" destId="{406939FB-5070-42E5-B5D7-B1B8E15E744A}" srcOrd="1" destOrd="0" presId="urn:microsoft.com/office/officeart/2005/8/layout/vList5"/>
    <dgm:cxn modelId="{357C354E-8509-41F6-A021-B9DC9CD5827F}" type="presParOf" srcId="{BF4AF225-741A-40C2-801C-FD9B36CCEDF3}" destId="{C0116A42-90CF-485A-BABF-1688098CF09F}" srcOrd="2" destOrd="0" presId="urn:microsoft.com/office/officeart/2005/8/layout/vList5"/>
    <dgm:cxn modelId="{FDF99FC6-C803-4547-9025-E4CD72335819}" type="presParOf" srcId="{C0116A42-90CF-485A-BABF-1688098CF09F}" destId="{DB62520B-5559-4A1E-A8CD-87C506E43774}" srcOrd="0" destOrd="0" presId="urn:microsoft.com/office/officeart/2005/8/layout/vList5"/>
    <dgm:cxn modelId="{FDFCF516-E148-4B7A-9697-F8B6E23E7939}" type="presParOf" srcId="{C0116A42-90CF-485A-BABF-1688098CF09F}" destId="{46049B1E-9971-4944-B421-D257D3B838E3}" srcOrd="1" destOrd="0" presId="urn:microsoft.com/office/officeart/2005/8/layout/vList5"/>
    <dgm:cxn modelId="{EFFDA2E3-4B20-4BE9-BCF4-8014CC5AAF99}" type="presParOf" srcId="{BF4AF225-741A-40C2-801C-FD9B36CCEDF3}" destId="{92556143-521C-4B18-9E14-DF813B6BFAF6}" srcOrd="3" destOrd="0" presId="urn:microsoft.com/office/officeart/2005/8/layout/vList5"/>
    <dgm:cxn modelId="{B8C5C111-8099-41F8-A360-8DB45576275D}" type="presParOf" srcId="{BF4AF225-741A-40C2-801C-FD9B36CCEDF3}" destId="{0880733C-64D6-4DDA-9794-65DE6F6C7953}" srcOrd="4" destOrd="0" presId="urn:microsoft.com/office/officeart/2005/8/layout/vList5"/>
    <dgm:cxn modelId="{3CEE9313-33EA-4460-8F62-E996F915739F}" type="presParOf" srcId="{0880733C-64D6-4DDA-9794-65DE6F6C7953}" destId="{4E2B06A4-BE34-4CCF-B750-5D19BD0E5D9C}" srcOrd="0" destOrd="0" presId="urn:microsoft.com/office/officeart/2005/8/layout/vList5"/>
    <dgm:cxn modelId="{82ADC3F9-C80A-4533-9BCB-090FDED48DFC}" type="presParOf" srcId="{0880733C-64D6-4DDA-9794-65DE6F6C7953}" destId="{43C18A19-68F5-4F3D-9F16-BC24D9ABBD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D834C-75AA-4506-93C2-17119105E92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49B25-73C0-4471-8440-3109F5E44BB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baseline="0" dirty="0"/>
            <a:t>Git</a:t>
          </a:r>
          <a:r>
            <a:rPr lang="ko-KR" altLang="en-US" sz="1200" kern="1200" baseline="0" dirty="0"/>
            <a:t>의</a:t>
          </a:r>
          <a:r>
            <a:rPr lang="ko-KR" sz="1200" kern="1200" baseline="0" dirty="0"/>
            <a:t> </a:t>
          </a:r>
          <a:r>
            <a:rPr lang="ko-KR" altLang="en-US" sz="1200" kern="1200" baseline="0" dirty="0"/>
            <a:t>미니 </a:t>
          </a:r>
          <a:r>
            <a:rPr lang="ko-KR" sz="1200" kern="1200" baseline="0" dirty="0"/>
            <a:t>파일 시스템</a:t>
          </a:r>
          <a:r>
            <a:rPr lang="en-US" altLang="ko-KR" sz="1200" kern="1200" baseline="0" dirty="0"/>
            <a:t>(mini filesystem)</a:t>
          </a:r>
          <a:r>
            <a:rPr lang="ko-KR" sz="1200" kern="1200" baseline="0" dirty="0"/>
            <a:t>은 고도로 최적화되어 있으며 매우 복잡함</a:t>
          </a:r>
          <a:endParaRPr lang="en-US" sz="1200" kern="1200" dirty="0"/>
        </a:p>
      </dsp:txBody>
      <dsp:txXfrm>
        <a:off x="59990" y="2654049"/>
        <a:ext cx="3226223" cy="720000"/>
      </dsp:txXfrm>
    </dsp:sp>
    <dsp:sp modelId="{EDD33DF9-2B42-495C-9649-1AE2E5D60E6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19E9F-5F4F-48C1-BFF2-698A2816802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 baseline="0"/>
            <a:t>직접 읽으려 하지 말 것</a:t>
          </a:r>
          <a:endParaRPr lang="en-US" sz="1200" kern="1200"/>
        </a:p>
      </dsp:txBody>
      <dsp:txXfrm>
        <a:off x="3850802" y="2654049"/>
        <a:ext cx="3226223" cy="720000"/>
      </dsp:txXfrm>
    </dsp:sp>
    <dsp:sp modelId="{68C9EBC0-DD78-4B84-8FAD-E4DC938C26A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7D5B9-3B65-4718-8939-4259914C742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baseline="0"/>
            <a:t>Git </a:t>
          </a:r>
          <a:r>
            <a:rPr lang="ko-KR" sz="1200" kern="1200" baseline="0"/>
            <a:t>클라이언트</a:t>
          </a:r>
          <a:r>
            <a:rPr lang="en-US" sz="1200" kern="1200" baseline="0"/>
            <a:t>(</a:t>
          </a:r>
          <a:r>
            <a:rPr lang="ko-KR" sz="1200" kern="1200" baseline="0"/>
            <a:t>예</a:t>
          </a:r>
          <a:r>
            <a:rPr lang="en-US" sz="1200" kern="1200" baseline="0"/>
            <a:t>: GitHub for Windows, GitHub for Mac, command-line interface)</a:t>
          </a:r>
          <a:r>
            <a:rPr lang="ko-KR" sz="1200" kern="1200" baseline="0"/>
            <a:t>가 이를 대신 관리</a:t>
          </a:r>
          <a:endParaRPr lang="en-US" sz="12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84FD-657A-404B-BF3A-BB42476AF2E1}">
      <dsp:nvSpPr>
        <dsp:cNvPr id="0" name=""/>
        <dsp:cNvSpPr/>
      </dsp:nvSpPr>
      <dsp:spPr>
        <a:xfrm rot="5400000">
          <a:off x="6770374" y="-2887723"/>
          <a:ext cx="760467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Command</a:t>
          </a:r>
          <a:r>
            <a:rPr lang="ko-KR" sz="1400" kern="1200"/>
            <a:t>에 대한 </a:t>
          </a:r>
          <a:r>
            <a:rPr lang="en-US" sz="1400" kern="1200"/>
            <a:t>help </a:t>
          </a:r>
          <a:r>
            <a:rPr lang="ko-KR" sz="1400" kern="1200"/>
            <a:t>얻기</a:t>
          </a:r>
          <a:r>
            <a:rPr lang="en-US" sz="1400" kern="1200"/>
            <a:t>: git help &lt;command&gt;</a:t>
          </a:r>
        </a:p>
      </dsp:txBody>
      <dsp:txXfrm rot="-5400000">
        <a:off x="3785616" y="134158"/>
        <a:ext cx="6692861" cy="686221"/>
      </dsp:txXfrm>
    </dsp:sp>
    <dsp:sp modelId="{5D85FCE5-AF1C-4C53-84D0-6CA078B963E4}">
      <dsp:nvSpPr>
        <dsp:cNvPr id="0" name=""/>
        <dsp:cNvSpPr/>
      </dsp:nvSpPr>
      <dsp:spPr>
        <a:xfrm>
          <a:off x="0" y="1976"/>
          <a:ext cx="3785616" cy="95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도움말</a:t>
          </a:r>
          <a:r>
            <a:rPr lang="en-US" sz="2200" kern="1200"/>
            <a:t>: </a:t>
          </a:r>
          <a:r>
            <a:rPr lang="en-US" sz="2200" b="1" u="sng" kern="1200"/>
            <a:t>git help or git help -a</a:t>
          </a:r>
          <a:endParaRPr lang="en-US" sz="2200" kern="1200"/>
        </a:p>
      </dsp:txBody>
      <dsp:txXfrm>
        <a:off x="46404" y="48380"/>
        <a:ext cx="3692808" cy="857775"/>
      </dsp:txXfrm>
    </dsp:sp>
    <dsp:sp modelId="{5FD2425D-D6A9-46EA-8776-01D237B3402C}">
      <dsp:nvSpPr>
        <dsp:cNvPr id="0" name=""/>
        <dsp:cNvSpPr/>
      </dsp:nvSpPr>
      <dsp:spPr>
        <a:xfrm rot="5400000">
          <a:off x="6770374" y="-1889610"/>
          <a:ext cx="760467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/>
            <a:t>초기화하면 현재 </a:t>
          </a:r>
          <a:r>
            <a:rPr lang="en-US" sz="1400" kern="1200"/>
            <a:t>folder</a:t>
          </a:r>
          <a:r>
            <a:rPr lang="ko-KR" sz="1400" kern="1200"/>
            <a:t>에 숨김 상태로 </a:t>
          </a:r>
          <a:r>
            <a:rPr lang="en-US" sz="1400" kern="1200"/>
            <a:t>.git</a:t>
          </a:r>
          <a:r>
            <a:rPr lang="ko-KR" sz="1400" kern="1200"/>
            <a:t>이란 </a:t>
          </a:r>
          <a:r>
            <a:rPr lang="en-US" sz="1400" kern="1200"/>
            <a:t>folder </a:t>
          </a:r>
          <a:r>
            <a:rPr lang="ko-KR" sz="1400" kern="1200"/>
            <a:t>생성</a:t>
          </a:r>
          <a:r>
            <a:rPr lang="en-US" sz="1400" kern="1200"/>
            <a:t>; </a:t>
          </a:r>
          <a:r>
            <a:rPr lang="ko-KR" sz="1400" kern="1200"/>
            <a:t>뭔가 잘 안되면 이 숨김 </a:t>
          </a:r>
          <a:r>
            <a:rPr lang="en-US" sz="1400" kern="1200"/>
            <a:t>folder</a:t>
          </a:r>
          <a:r>
            <a:rPr lang="ko-KR" sz="1400" kern="1200"/>
            <a:t>를 지우면 됨</a:t>
          </a:r>
          <a:endParaRPr lang="en-US" sz="1400" kern="1200"/>
        </a:p>
      </dsp:txBody>
      <dsp:txXfrm rot="-5400000">
        <a:off x="3785616" y="1132271"/>
        <a:ext cx="6692861" cy="686221"/>
      </dsp:txXfrm>
    </dsp:sp>
    <dsp:sp modelId="{84F6771B-1A50-4BDA-AAD7-2543508E3BC8}">
      <dsp:nvSpPr>
        <dsp:cNvPr id="0" name=""/>
        <dsp:cNvSpPr/>
      </dsp:nvSpPr>
      <dsp:spPr>
        <a:xfrm>
          <a:off x="0" y="1000089"/>
          <a:ext cx="3785616" cy="95058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초기화</a:t>
          </a:r>
          <a:r>
            <a:rPr lang="en-US" sz="2200" kern="1200"/>
            <a:t>: </a:t>
          </a:r>
          <a:r>
            <a:rPr lang="en-US" sz="2200" b="1" u="sng" kern="1200"/>
            <a:t>git init</a:t>
          </a:r>
          <a:endParaRPr lang="en-US" sz="2200" kern="1200"/>
        </a:p>
      </dsp:txBody>
      <dsp:txXfrm>
        <a:off x="46404" y="1046493"/>
        <a:ext cx="3692808" cy="857775"/>
      </dsp:txXfrm>
    </dsp:sp>
    <dsp:sp modelId="{2E356865-A928-4AA2-933B-95BC9D885EE3}">
      <dsp:nvSpPr>
        <dsp:cNvPr id="0" name=""/>
        <dsp:cNvSpPr/>
      </dsp:nvSpPr>
      <dsp:spPr>
        <a:xfrm>
          <a:off x="0" y="1998202"/>
          <a:ext cx="3785616" cy="95058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Version </a:t>
          </a:r>
          <a:r>
            <a:rPr lang="ko-KR" sz="2200" kern="1200"/>
            <a:t>확인</a:t>
          </a:r>
          <a:r>
            <a:rPr lang="en-US" sz="2200" kern="1200"/>
            <a:t>: </a:t>
          </a:r>
          <a:r>
            <a:rPr lang="en-US" sz="2200" b="1" u="sng" kern="1200"/>
            <a:t>git --version</a:t>
          </a:r>
          <a:endParaRPr lang="en-US" sz="2200" kern="1200"/>
        </a:p>
      </dsp:txBody>
      <dsp:txXfrm>
        <a:off x="46404" y="2044606"/>
        <a:ext cx="3692808" cy="857775"/>
      </dsp:txXfrm>
    </dsp:sp>
    <dsp:sp modelId="{D5976B47-166B-44DC-9C15-B77A8A18063F}">
      <dsp:nvSpPr>
        <dsp:cNvPr id="0" name=""/>
        <dsp:cNvSpPr/>
      </dsp:nvSpPr>
      <dsp:spPr>
        <a:xfrm rot="5400000">
          <a:off x="6770374" y="106615"/>
          <a:ext cx="760467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/>
            <a:t>이름이 </a:t>
          </a:r>
          <a:r>
            <a:rPr lang="en-US" sz="1400" kern="1200"/>
            <a:t>origin</a:t>
          </a:r>
          <a:r>
            <a:rPr lang="ko-KR" sz="1400" kern="1200"/>
            <a:t>인 </a:t>
          </a:r>
          <a:r>
            <a:rPr lang="en-US" sz="1400" kern="1200"/>
            <a:t>repository</a:t>
          </a:r>
          <a:r>
            <a:rPr lang="ko-KR" sz="1400" kern="1200"/>
            <a:t>를 추가</a:t>
          </a:r>
          <a:r>
            <a:rPr lang="en-US" sz="1400" kern="1200"/>
            <a:t>: git remote add origin &lt;repository location&gt;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400" kern="1200"/>
            <a:t>등록된 </a:t>
          </a:r>
          <a:r>
            <a:rPr lang="en-US" sz="1400" kern="1200"/>
            <a:t>repository </a:t>
          </a:r>
          <a:r>
            <a:rPr lang="ko-KR" sz="1400" kern="1200"/>
            <a:t>삭제</a:t>
          </a:r>
          <a:r>
            <a:rPr lang="en-US" sz="1400" kern="1200"/>
            <a:t>: git remote remove &lt;repository name&gt;</a:t>
          </a:r>
        </a:p>
      </dsp:txBody>
      <dsp:txXfrm rot="-5400000">
        <a:off x="3785616" y="3128497"/>
        <a:ext cx="6692861" cy="686221"/>
      </dsp:txXfrm>
    </dsp:sp>
    <dsp:sp modelId="{86478AE3-972E-425B-9FC4-05ED0496A4F9}">
      <dsp:nvSpPr>
        <dsp:cNvPr id="0" name=""/>
        <dsp:cNvSpPr/>
      </dsp:nvSpPr>
      <dsp:spPr>
        <a:xfrm>
          <a:off x="0" y="2996315"/>
          <a:ext cx="3785616" cy="95058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Repository(remote) </a:t>
          </a:r>
          <a:r>
            <a:rPr lang="ko-KR" sz="2200" kern="1200"/>
            <a:t>관리</a:t>
          </a:r>
          <a:r>
            <a:rPr lang="en-US" sz="2200" kern="1200"/>
            <a:t>: </a:t>
          </a:r>
          <a:r>
            <a:rPr lang="en-US" sz="2200" b="1" u="sng" kern="1200"/>
            <a:t>git remote</a:t>
          </a:r>
          <a:endParaRPr lang="en-US" sz="2200" kern="1200"/>
        </a:p>
      </dsp:txBody>
      <dsp:txXfrm>
        <a:off x="46404" y="3042719"/>
        <a:ext cx="3692808" cy="857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5E0F4-7AC2-4404-96E3-E64F2F375390}">
      <dsp:nvSpPr>
        <dsp:cNvPr id="0" name=""/>
        <dsp:cNvSpPr/>
      </dsp:nvSpPr>
      <dsp:spPr>
        <a:xfrm rot="5400000">
          <a:off x="6641573" y="-2726770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현재 </a:t>
          </a:r>
          <a:r>
            <a:rPr lang="en-US" sz="1500" kern="1200"/>
            <a:t>folder</a:t>
          </a:r>
          <a:r>
            <a:rPr lang="ko-KR" sz="1500" kern="1200"/>
            <a:t>에 있는 모든 항목 추가</a:t>
          </a:r>
          <a:r>
            <a:rPr lang="en-US" sz="1500" kern="1200"/>
            <a:t>: git add --all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특정 파일 추가</a:t>
          </a:r>
          <a:r>
            <a:rPr lang="en-US" sz="1500" kern="1200"/>
            <a:t>: git add &lt;your file&gt;</a:t>
          </a:r>
        </a:p>
      </dsp:txBody>
      <dsp:txXfrm rot="-5400000">
        <a:off x="3785616" y="178885"/>
        <a:ext cx="6680286" cy="918673"/>
      </dsp:txXfrm>
    </dsp:sp>
    <dsp:sp modelId="{5387853F-4050-48A8-9F2A-BF320EBAB3EF}">
      <dsp:nvSpPr>
        <dsp:cNvPr id="0" name=""/>
        <dsp:cNvSpPr/>
      </dsp:nvSpPr>
      <dsp:spPr>
        <a:xfrm>
          <a:off x="0" y="1928"/>
          <a:ext cx="3785616" cy="1272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</a:t>
          </a:r>
          <a:r>
            <a:rPr lang="ko-KR" sz="2100" kern="1200"/>
            <a:t>으로 관리할 항목 추가</a:t>
          </a:r>
          <a:r>
            <a:rPr lang="en-US" sz="2100" kern="1200"/>
            <a:t>: </a:t>
          </a:r>
          <a:r>
            <a:rPr lang="en-US" sz="2100" b="1" u="sng" kern="1200"/>
            <a:t>git add</a:t>
          </a:r>
          <a:endParaRPr lang="en-US" sz="2100" kern="1200"/>
        </a:p>
      </dsp:txBody>
      <dsp:txXfrm>
        <a:off x="62123" y="64051"/>
        <a:ext cx="3661370" cy="1148340"/>
      </dsp:txXfrm>
    </dsp:sp>
    <dsp:sp modelId="{BC1A7113-20BB-4EE0-8845-4EC2BA113ECC}">
      <dsp:nvSpPr>
        <dsp:cNvPr id="0" name=""/>
        <dsp:cNvSpPr/>
      </dsp:nvSpPr>
      <dsp:spPr>
        <a:xfrm rot="5400000">
          <a:off x="6641573" y="-1390554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msg</a:t>
          </a:r>
          <a:r>
            <a:rPr lang="ko-KR" sz="1500" kern="1200"/>
            <a:t>란 내용의 </a:t>
          </a:r>
          <a:r>
            <a:rPr lang="en-US" sz="1500" kern="1200"/>
            <a:t>commit</a:t>
          </a:r>
          <a:r>
            <a:rPr lang="ko-KR" sz="1500" kern="1200"/>
            <a:t>을 기록</a:t>
          </a:r>
          <a:r>
            <a:rPr lang="en-US" sz="1500" kern="1200"/>
            <a:t>: git commit -m &lt;msg&gt;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최근에 </a:t>
          </a:r>
          <a:r>
            <a:rPr lang="en-US" sz="1500" kern="1200"/>
            <a:t>commit</a:t>
          </a:r>
          <a:r>
            <a:rPr lang="ko-KR" sz="1500" kern="1200"/>
            <a:t>된 내용을 </a:t>
          </a:r>
          <a:r>
            <a:rPr lang="en-US" sz="1500" kern="1200"/>
            <a:t>&lt;msg&gt;</a:t>
          </a:r>
          <a:r>
            <a:rPr lang="ko-KR" sz="1500" kern="1200"/>
            <a:t>로 변경</a:t>
          </a:r>
          <a:r>
            <a:rPr lang="en-US" sz="1500" kern="1200"/>
            <a:t>: git commit --amend -m &lt;msg&gt;</a:t>
          </a:r>
        </a:p>
      </dsp:txBody>
      <dsp:txXfrm rot="-5400000">
        <a:off x="3785616" y="1515101"/>
        <a:ext cx="6680286" cy="918673"/>
      </dsp:txXfrm>
    </dsp:sp>
    <dsp:sp modelId="{BD28B8D5-11A4-4430-BC2F-8A91E2142C57}">
      <dsp:nvSpPr>
        <dsp:cNvPr id="0" name=""/>
        <dsp:cNvSpPr/>
      </dsp:nvSpPr>
      <dsp:spPr>
        <a:xfrm>
          <a:off x="0" y="1338144"/>
          <a:ext cx="3785616" cy="12725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 code </a:t>
          </a:r>
          <a:r>
            <a:rPr lang="ko-KR" sz="2100" kern="1200"/>
            <a:t>변경 사항 기록하기</a:t>
          </a:r>
          <a:r>
            <a:rPr lang="en-US" sz="2100" kern="1200"/>
            <a:t>(commit): </a:t>
          </a:r>
          <a:r>
            <a:rPr lang="en-US" sz="2100" b="1" u="sng" kern="1200"/>
            <a:t>git commit</a:t>
          </a:r>
          <a:endParaRPr lang="en-US" sz="2100" kern="1200"/>
        </a:p>
      </dsp:txBody>
      <dsp:txXfrm>
        <a:off x="62123" y="1400267"/>
        <a:ext cx="3661370" cy="1148340"/>
      </dsp:txXfrm>
    </dsp:sp>
    <dsp:sp modelId="{23B9FC66-5597-4D84-B028-61217E01FD79}">
      <dsp:nvSpPr>
        <dsp:cNvPr id="0" name=""/>
        <dsp:cNvSpPr/>
      </dsp:nvSpPr>
      <dsp:spPr>
        <a:xfrm rot="5400000">
          <a:off x="6641573" y="-54337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500" kern="1200"/>
            <a:t>모든 항목을 </a:t>
          </a:r>
          <a:r>
            <a:rPr lang="en-US" sz="1500" kern="1200"/>
            <a:t>push: git push --all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update</a:t>
          </a:r>
          <a:r>
            <a:rPr lang="ko-KR" sz="1500" kern="1200"/>
            <a:t>된 항목만 </a:t>
          </a:r>
          <a:r>
            <a:rPr lang="en-US" sz="1500" kern="1200"/>
            <a:t>origin repository</a:t>
          </a:r>
          <a:r>
            <a:rPr lang="ko-KR" sz="1500" kern="1200"/>
            <a:t>에 </a:t>
          </a:r>
          <a:r>
            <a:rPr lang="en-US" sz="1500" kern="1200"/>
            <a:t>master branch(pointer)</a:t>
          </a:r>
          <a:r>
            <a:rPr lang="ko-KR" sz="1500" kern="1200"/>
            <a:t>로 올리기</a:t>
          </a:r>
          <a:r>
            <a:rPr lang="en-US" sz="1500" kern="1200"/>
            <a:t>: git push -u origin master</a:t>
          </a:r>
        </a:p>
      </dsp:txBody>
      <dsp:txXfrm rot="-5400000">
        <a:off x="3785616" y="2851318"/>
        <a:ext cx="6680286" cy="918673"/>
      </dsp:txXfrm>
    </dsp:sp>
    <dsp:sp modelId="{8A747131-8C94-4858-B4B4-7924C7B4A30A}">
      <dsp:nvSpPr>
        <dsp:cNvPr id="0" name=""/>
        <dsp:cNvSpPr/>
      </dsp:nvSpPr>
      <dsp:spPr>
        <a:xfrm>
          <a:off x="0" y="2674360"/>
          <a:ext cx="3785616" cy="12725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</a:t>
          </a:r>
          <a:r>
            <a:rPr lang="ko-KR" sz="2100" kern="1200"/>
            <a:t>으로 </a:t>
          </a:r>
          <a:r>
            <a:rPr lang="en-US" sz="2100" kern="1200"/>
            <a:t>source code </a:t>
          </a:r>
          <a:r>
            <a:rPr lang="ko-KR" sz="2100" kern="1200"/>
            <a:t>올리기</a:t>
          </a:r>
          <a:r>
            <a:rPr lang="en-US" sz="2100" kern="1200"/>
            <a:t>(push): </a:t>
          </a:r>
          <a:r>
            <a:rPr lang="en-US" sz="2100" b="1" u="sng" kern="1200"/>
            <a:t>git push</a:t>
          </a:r>
          <a:endParaRPr lang="en-US" sz="2100" kern="1200"/>
        </a:p>
      </dsp:txBody>
      <dsp:txXfrm>
        <a:off x="62123" y="2736483"/>
        <a:ext cx="3661370" cy="1148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12508-ECF8-4DA1-8F33-15FC8D7D834F}">
      <dsp:nvSpPr>
        <dsp:cNvPr id="0" name=""/>
        <dsp:cNvSpPr/>
      </dsp:nvSpPr>
      <dsp:spPr>
        <a:xfrm rot="5400000">
          <a:off x="6641573" y="-2726770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변경된 부분만 가져와서 현재 </a:t>
          </a:r>
          <a:r>
            <a:rPr lang="en-US" sz="2400" kern="1200"/>
            <a:t>source code</a:t>
          </a:r>
          <a:r>
            <a:rPr lang="ko-KR" sz="2400" kern="1200"/>
            <a:t>를 </a:t>
          </a:r>
          <a:r>
            <a:rPr lang="en-US" sz="2400" kern="1200"/>
            <a:t>update: git pull origin</a:t>
          </a:r>
        </a:p>
      </dsp:txBody>
      <dsp:txXfrm rot="-5400000">
        <a:off x="3785616" y="178885"/>
        <a:ext cx="6680286" cy="918673"/>
      </dsp:txXfrm>
    </dsp:sp>
    <dsp:sp modelId="{D8D5423E-C2DD-4889-9E64-06F460DA49BE}">
      <dsp:nvSpPr>
        <dsp:cNvPr id="0" name=""/>
        <dsp:cNvSpPr/>
      </dsp:nvSpPr>
      <dsp:spPr>
        <a:xfrm>
          <a:off x="0" y="1928"/>
          <a:ext cx="3785616" cy="1272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</a:t>
          </a:r>
          <a:r>
            <a:rPr lang="ko-KR" sz="2100" kern="1200"/>
            <a:t>에서 변경된 </a:t>
          </a:r>
          <a:r>
            <a:rPr lang="en-US" sz="2100" kern="1200"/>
            <a:t>source code</a:t>
          </a:r>
          <a:r>
            <a:rPr lang="ko-KR" sz="2100" kern="1200"/>
            <a:t>만 가져오기</a:t>
          </a:r>
          <a:r>
            <a:rPr lang="en-US" sz="2100" kern="1200"/>
            <a:t>(pull): </a:t>
          </a:r>
          <a:r>
            <a:rPr lang="en-US" sz="2100" b="1" u="sng" kern="1200"/>
            <a:t>git pull</a:t>
          </a:r>
          <a:endParaRPr lang="en-US" sz="2100" kern="1200"/>
        </a:p>
      </dsp:txBody>
      <dsp:txXfrm>
        <a:off x="62123" y="64051"/>
        <a:ext cx="3661370" cy="1148340"/>
      </dsp:txXfrm>
    </dsp:sp>
    <dsp:sp modelId="{46049B1E-9971-4944-B421-D257D3B838E3}">
      <dsp:nvSpPr>
        <dsp:cNvPr id="0" name=""/>
        <dsp:cNvSpPr/>
      </dsp:nvSpPr>
      <dsp:spPr>
        <a:xfrm rot="5400000">
          <a:off x="6641573" y="-1390554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모든 항목을 </a:t>
          </a:r>
          <a:r>
            <a:rPr lang="en-US" sz="2400" kern="1200"/>
            <a:t>fetch: git fetch --all</a:t>
          </a:r>
        </a:p>
      </dsp:txBody>
      <dsp:txXfrm rot="-5400000">
        <a:off x="3785616" y="1515101"/>
        <a:ext cx="6680286" cy="918673"/>
      </dsp:txXfrm>
    </dsp:sp>
    <dsp:sp modelId="{DB62520B-5559-4A1E-A8CD-87C506E43774}">
      <dsp:nvSpPr>
        <dsp:cNvPr id="0" name=""/>
        <dsp:cNvSpPr/>
      </dsp:nvSpPr>
      <dsp:spPr>
        <a:xfrm>
          <a:off x="0" y="1338144"/>
          <a:ext cx="3785616" cy="12725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GitHub</a:t>
          </a:r>
          <a:r>
            <a:rPr lang="ko-KR" sz="2100" kern="1200"/>
            <a:t>에서 </a:t>
          </a:r>
          <a:r>
            <a:rPr lang="en-US" sz="2100" kern="1200"/>
            <a:t>source code </a:t>
          </a:r>
          <a:r>
            <a:rPr lang="ko-KR" sz="2100" kern="1200"/>
            <a:t>가져오기</a:t>
          </a:r>
          <a:r>
            <a:rPr lang="en-US" sz="2100" kern="1200"/>
            <a:t>(fetch): </a:t>
          </a:r>
          <a:r>
            <a:rPr lang="en-US" sz="2100" b="1" u="sng" kern="1200"/>
            <a:t>git fetch</a:t>
          </a:r>
          <a:endParaRPr lang="en-US" sz="2100" kern="1200"/>
        </a:p>
      </dsp:txBody>
      <dsp:txXfrm>
        <a:off x="62123" y="1400267"/>
        <a:ext cx="3661370" cy="1148340"/>
      </dsp:txXfrm>
    </dsp:sp>
    <dsp:sp modelId="{43C18A19-68F5-4F3D-9F16-BC24D9ABBDB5}">
      <dsp:nvSpPr>
        <dsp:cNvPr id="0" name=""/>
        <dsp:cNvSpPr/>
      </dsp:nvSpPr>
      <dsp:spPr>
        <a:xfrm rot="5400000">
          <a:off x="6641573" y="-54337"/>
          <a:ext cx="1018069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현재 </a:t>
          </a:r>
          <a:r>
            <a:rPr lang="en-US" sz="2400" kern="1200"/>
            <a:t>folder</a:t>
          </a:r>
          <a:r>
            <a:rPr lang="ko-KR" sz="2400" kern="1200"/>
            <a:t>에 항목</a:t>
          </a:r>
          <a:r>
            <a:rPr lang="en-US" sz="2400" kern="1200"/>
            <a:t>(file/folder) </a:t>
          </a:r>
          <a:r>
            <a:rPr lang="ko-KR" sz="2400" kern="1200"/>
            <a:t>생성</a:t>
          </a:r>
          <a:r>
            <a:rPr lang="en-US" sz="2400" kern="1200"/>
            <a:t>(track): git checkout -t remotes/origin/master</a:t>
          </a:r>
        </a:p>
      </dsp:txBody>
      <dsp:txXfrm rot="-5400000">
        <a:off x="3785616" y="2851318"/>
        <a:ext cx="6680286" cy="918673"/>
      </dsp:txXfrm>
    </dsp:sp>
    <dsp:sp modelId="{4E2B06A4-BE34-4CCF-B750-5D19BD0E5D9C}">
      <dsp:nvSpPr>
        <dsp:cNvPr id="0" name=""/>
        <dsp:cNvSpPr/>
      </dsp:nvSpPr>
      <dsp:spPr>
        <a:xfrm>
          <a:off x="0" y="2674360"/>
          <a:ext cx="3785616" cy="12725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Fetch</a:t>
          </a:r>
          <a:r>
            <a:rPr lang="ko-KR" sz="2100" kern="1200"/>
            <a:t>된 항목을 실제로 생성</a:t>
          </a:r>
          <a:r>
            <a:rPr lang="en-US" sz="2100" kern="1200"/>
            <a:t>: </a:t>
          </a:r>
          <a:r>
            <a:rPr lang="en-US" sz="2100" b="1" u="sng" kern="1200"/>
            <a:t>git checkout</a:t>
          </a:r>
          <a:endParaRPr lang="en-US" sz="2100" kern="1200"/>
        </a:p>
      </dsp:txBody>
      <dsp:txXfrm>
        <a:off x="62123" y="2736483"/>
        <a:ext cx="3661370" cy="1148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F8F53-1DD4-4957-AD51-BFFAB3BE4E5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5A92-16D5-4263-9D97-332AC7ADE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1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511D-2671-4B9B-A6EC-25338C38B783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6F21-AE01-4681-9651-1A22B3C6928E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800100" indent="-342900">
              <a:buFontTx/>
              <a:buChar char="-"/>
              <a:defRPr/>
            </a:lvl2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FA28-CF54-4450-83C0-19D32F743AD9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332A-1500-4783-97A7-88EEC381650C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4AB-1302-4F2B-903B-179053B5FD9E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FAE1-BD07-4393-B8F0-5E9C4BF661DC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B99C-5F40-45D3-8959-65659DA320D6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1B5F-47F1-4880-B0A6-1EEBF3ECF88C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BD9-DC59-4D06-B3EC-C66B02B4E05B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Revised at </a:t>
            </a:r>
            <a:fld id="{A1B406B0-32D4-4A9A-B4DA-8390A1D843ED}" type="datetime1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26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C158-15C1-458C-B46F-C760065C8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0070C0"/>
          </a:solidFill>
          <a:latin typeface="(한글 글꼴 사용)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b="1">
                <a:latin typeface="+mj-ea"/>
              </a:rPr>
              <a:t>Git </a:t>
            </a:r>
            <a:r>
              <a:rPr lang="ko-KR" altLang="en-US" sz="7200" b="1">
                <a:latin typeface="+mj-ea"/>
              </a:rPr>
              <a:t>사용 방법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6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909F5C-5C7F-5AAF-4247-27C418CE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개념도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CF145-EFE8-1064-CF6D-C4FB4985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810"/>
          <a:stretch>
            <a:fillRect/>
          </a:stretch>
        </p:blipFill>
        <p:spPr>
          <a:xfrm>
            <a:off x="700486" y="1819607"/>
            <a:ext cx="10791028" cy="407105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430FC-FBDF-B7B8-0539-D91362F9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mtClean="0"/>
              <a:pPr defTabSz="914400">
                <a:spcAft>
                  <a:spcPts val="600"/>
                </a:spcAft>
              </a:pPr>
              <a:t>10</a:t>
            </a:fld>
            <a:endParaRPr lang="en-US" altLang="ko-KR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E3A7941F-4A39-62C5-8068-B897B3581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3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B9A003-C3D6-71DE-49DD-A39113F8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Branch</a:t>
            </a:r>
            <a:endParaRPr lang="ko-KR" altLang="en-US" sz="540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68F70-4BE0-7CEB-B330-53ED8CF7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Branch: repository</a:t>
            </a:r>
            <a:r>
              <a:rPr lang="ko-KR" altLang="en-US" sz="2200" dirty="0"/>
              <a:t>에서 움직이는</a:t>
            </a:r>
            <a:r>
              <a:rPr lang="en-US" altLang="ko-KR" sz="2200" dirty="0"/>
              <a:t> pointer</a:t>
            </a:r>
          </a:p>
          <a:p>
            <a:r>
              <a:rPr lang="en-US" altLang="ko-KR" sz="2200" dirty="0"/>
              <a:t>Default branch name</a:t>
            </a:r>
            <a:r>
              <a:rPr lang="ko-KR" altLang="en-US" sz="2200" dirty="0"/>
              <a:t>이 </a:t>
            </a:r>
            <a:r>
              <a:rPr lang="en-US" altLang="ko-KR" sz="2200" dirty="0"/>
              <a:t>master</a:t>
            </a:r>
            <a:r>
              <a:rPr lang="ko-KR" altLang="en-US" sz="2200" dirty="0"/>
              <a:t>에서 </a:t>
            </a:r>
            <a:r>
              <a:rPr lang="en-US" altLang="ko-KR" sz="2200" dirty="0"/>
              <a:t>main</a:t>
            </a:r>
            <a:r>
              <a:rPr lang="ko-KR" altLang="en-US" sz="2200" dirty="0"/>
              <a:t>으로 변경됨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19C97-6BCA-B54E-DA45-3036BF64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6" b="1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690FA-91C8-9584-AC9C-BE6F7DCF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6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63FBD0-387B-C60B-9073-4C2DE08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>
                <a:solidFill>
                  <a:schemeClr val="tx1"/>
                </a:solidFill>
                <a:latin typeface="+mj-lt"/>
              </a:rPr>
              <a:t>병합</a:t>
            </a:r>
            <a:r>
              <a:rPr lang="en-US" altLang="ko-KR" sz="6600">
                <a:solidFill>
                  <a:schemeClr val="tx1"/>
                </a:solidFill>
                <a:latin typeface="+mj-lt"/>
              </a:rPr>
              <a:t>(Merge)</a:t>
            </a:r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New merge commit node">
            <a:extLst>
              <a:ext uri="{FF2B5EF4-FFF2-40B4-BE49-F238E27FC236}">
                <a16:creationId xmlns:a16="http://schemas.microsoft.com/office/drawing/2014/main" id="{BBAC2200-ACAE-AC00-7524-63AB22F3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82" y="2483955"/>
            <a:ext cx="5614416" cy="32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Merging feature branch into main">
            <a:extLst>
              <a:ext uri="{FF2B5EF4-FFF2-40B4-BE49-F238E27FC236}">
                <a16:creationId xmlns:a16="http://schemas.microsoft.com/office/drawing/2014/main" id="{C5D0DE67-A2DB-8A56-76A2-54EC4124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57685" y="2993361"/>
            <a:ext cx="5614416" cy="289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FC104-C33B-DF6A-B967-1F122EF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mtClean="0"/>
              <a:pPr defTabSz="914400">
                <a:spcAft>
                  <a:spcPts val="600"/>
                </a:spcAft>
              </a:pPr>
              <a:t>12</a:t>
            </a:fld>
            <a:endParaRPr lang="en-US" altLang="ko-KR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BFB21DF-8E0F-249D-2DB7-A131D0FF90CD}"/>
              </a:ext>
            </a:extLst>
          </p:cNvPr>
          <p:cNvSpPr/>
          <p:nvPr/>
        </p:nvSpPr>
        <p:spPr>
          <a:xfrm>
            <a:off x="4854341" y="3887644"/>
            <a:ext cx="1241659" cy="7603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43157-EDAF-F588-BD97-FCE7B0115619}"/>
              </a:ext>
            </a:extLst>
          </p:cNvPr>
          <p:cNvSpPr txBox="1"/>
          <p:nvPr/>
        </p:nvSpPr>
        <p:spPr>
          <a:xfrm>
            <a:off x="1357455" y="5884784"/>
            <a:ext cx="17764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atin typeface="+mj-ea"/>
                <a:ea typeface="+mj-ea"/>
              </a:rPr>
              <a:t>branching</a:t>
            </a:r>
            <a:endParaRPr lang="ko-KR" altLang="en-US" sz="2600" b="1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38ADF-652B-0DDA-FFAF-CA720EFE915C}"/>
              </a:ext>
            </a:extLst>
          </p:cNvPr>
          <p:cNvSpPr txBox="1"/>
          <p:nvPr/>
        </p:nvSpPr>
        <p:spPr>
          <a:xfrm>
            <a:off x="8007807" y="5884783"/>
            <a:ext cx="15167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atin typeface="+mj-ea"/>
                <a:ea typeface="+mj-ea"/>
              </a:rPr>
              <a:t>merging</a:t>
            </a:r>
            <a:endParaRPr lang="ko-KR" altLang="en-US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952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BB72C-E182-25AC-0A00-B42E69B8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Git </a:t>
            </a:r>
            <a:r>
              <a:rPr lang="ko-KR" altLang="en-US" sz="5400"/>
              <a:t>명령어</a:t>
            </a:r>
            <a:r>
              <a:rPr lang="en-US" altLang="ko-KR" sz="5400"/>
              <a:t>: config</a:t>
            </a:r>
            <a:endParaRPr lang="ko-KR" altLang="en-US" sz="5400"/>
          </a:p>
        </p:txBody>
      </p:sp>
      <p:pic>
        <p:nvPicPr>
          <p:cNvPr id="6" name="Picture 5" descr="볼륨 슬라이더">
            <a:extLst>
              <a:ext uri="{FF2B5EF4-FFF2-40B4-BE49-F238E27FC236}">
                <a16:creationId xmlns:a16="http://schemas.microsoft.com/office/drawing/2014/main" id="{783E4F30-7745-0EA5-C3ED-15CFC20A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3" r="28437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C4F72-CE7E-C034-3B4F-5C51C5F1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3"/>
            <a:ext cx="6251110" cy="4014851"/>
          </a:xfrm>
        </p:spPr>
        <p:txBody>
          <a:bodyPr>
            <a:normAutofit/>
          </a:bodyPr>
          <a:lstStyle/>
          <a:p>
            <a:r>
              <a:rPr lang="en-US" altLang="ko-KR" sz="1900" dirty="0"/>
              <a:t>Git </a:t>
            </a:r>
            <a:r>
              <a:rPr lang="ko-KR" altLang="en-US" sz="1900" dirty="0"/>
              <a:t>설정</a:t>
            </a:r>
            <a:r>
              <a:rPr lang="en-US" altLang="ko-KR" sz="1900" dirty="0"/>
              <a:t>:</a:t>
            </a:r>
            <a:r>
              <a:rPr lang="ko-KR" altLang="en-US" sz="1900" b="1" u="sng" dirty="0"/>
              <a:t> </a:t>
            </a:r>
            <a:r>
              <a:rPr lang="en-US" altLang="ko-KR" sz="1900" b="1" u="sng" dirty="0"/>
              <a:t>git config</a:t>
            </a:r>
            <a:endParaRPr lang="en-US" altLang="ko-KR" sz="1900" dirty="0"/>
          </a:p>
          <a:p>
            <a:pPr lvl="1"/>
            <a:r>
              <a:rPr lang="ko-KR" altLang="en-US" sz="1900" dirty="0"/>
              <a:t>현재 구성 상태 보기</a:t>
            </a:r>
            <a:r>
              <a:rPr lang="en-US" altLang="ko-KR" sz="1900" dirty="0"/>
              <a:t>: git config --list</a:t>
            </a:r>
          </a:p>
          <a:p>
            <a:pPr lvl="1"/>
            <a:r>
              <a:rPr lang="ko-KR" altLang="en-US" sz="1900" dirty="0"/>
              <a:t>전역으로 사용자 이름 설정</a:t>
            </a:r>
            <a:r>
              <a:rPr lang="en-US" altLang="ko-KR" sz="1900" dirty="0"/>
              <a:t>: git config --global user.name &lt;your name&gt;</a:t>
            </a:r>
          </a:p>
          <a:p>
            <a:pPr lvl="1"/>
            <a:r>
              <a:rPr lang="ko-KR" altLang="en-US" sz="1900" dirty="0"/>
              <a:t>지역으로 사용자 이름 설정</a:t>
            </a:r>
            <a:r>
              <a:rPr lang="en-US" altLang="ko-KR" sz="1900" dirty="0"/>
              <a:t>(repository </a:t>
            </a:r>
            <a:r>
              <a:rPr lang="ko-KR" altLang="en-US" sz="1900" dirty="0"/>
              <a:t>안에서만 동작</a:t>
            </a:r>
            <a:r>
              <a:rPr lang="en-US" altLang="ko-KR" sz="1900" dirty="0"/>
              <a:t>): git config --local user.name &lt;your name&gt;</a:t>
            </a:r>
          </a:p>
          <a:p>
            <a:pPr lvl="1"/>
            <a:r>
              <a:rPr lang="ko-KR" altLang="en-US" sz="1900" dirty="0"/>
              <a:t>전역에서 사용자 이름 변경</a:t>
            </a:r>
            <a:r>
              <a:rPr lang="en-US" altLang="ko-KR" sz="1900" dirty="0"/>
              <a:t>: git config --global --replace-all user.name &lt;your name&gt;</a:t>
            </a:r>
          </a:p>
          <a:p>
            <a:pPr lvl="1"/>
            <a:r>
              <a:rPr lang="ko-KR" altLang="en-US" sz="1900" dirty="0"/>
              <a:t>전역으로 사용자 </a:t>
            </a:r>
            <a:r>
              <a:rPr lang="en-US" altLang="ko-KR" sz="1900" dirty="0"/>
              <a:t>email </a:t>
            </a:r>
            <a:r>
              <a:rPr lang="ko-KR" altLang="en-US" sz="1900" dirty="0"/>
              <a:t>설정</a:t>
            </a:r>
            <a:r>
              <a:rPr lang="en-US" altLang="ko-KR" sz="1900" dirty="0"/>
              <a:t>: git config --global </a:t>
            </a:r>
            <a:r>
              <a:rPr lang="en-US" altLang="ko-KR" sz="1900" dirty="0" err="1"/>
              <a:t>user.email</a:t>
            </a:r>
            <a:r>
              <a:rPr lang="en-US" altLang="ko-KR" sz="1900" dirty="0"/>
              <a:t> &lt;your email&gt;</a:t>
            </a:r>
          </a:p>
          <a:p>
            <a:pPr lvl="1"/>
            <a:r>
              <a:rPr lang="ko-KR" altLang="en-US" sz="1900" dirty="0"/>
              <a:t>나머지 설정은 사용자 이름과 동일함</a:t>
            </a:r>
            <a:endParaRPr lang="en-US" altLang="ko-KR" sz="1900" dirty="0"/>
          </a:p>
          <a:p>
            <a:pPr lvl="1"/>
            <a:r>
              <a:rPr lang="en-US" altLang="ko-KR" sz="1900" dirty="0"/>
              <a:t>git config </a:t>
            </a:r>
            <a:r>
              <a:rPr lang="ko-KR" altLang="en-US" sz="1900" dirty="0"/>
              <a:t>출력에서 탈출</a:t>
            </a:r>
            <a:r>
              <a:rPr lang="en-US" altLang="ko-KR" sz="1900" dirty="0"/>
              <a:t>: q </a:t>
            </a:r>
            <a:r>
              <a:rPr lang="ko-KR" altLang="en-US" sz="1900" dirty="0"/>
              <a:t>입력</a:t>
            </a:r>
          </a:p>
          <a:p>
            <a:endParaRPr lang="ko-KR" altLang="en-US" sz="1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F0AEF-DB91-99E9-3E22-AA444221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196D92-B908-DDF8-CF90-1CE8C155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Git </a:t>
            </a:r>
            <a:r>
              <a:rPr lang="ko-KR" altLang="en-US" sz="5400" dirty="0"/>
              <a:t>명령어</a:t>
            </a:r>
            <a:r>
              <a:rPr lang="en-US" altLang="ko-KR" sz="5400" dirty="0"/>
              <a:t>: </a:t>
            </a:r>
            <a:r>
              <a:rPr lang="en-US" altLang="ko-KR" sz="5400"/>
              <a:t>init</a:t>
            </a:r>
            <a:r>
              <a:rPr lang="en-US" altLang="ko-KR" sz="5400" dirty="0"/>
              <a:t>, remote</a:t>
            </a:r>
            <a:endParaRPr lang="ko-KR" altLang="en-US" sz="54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77D6E-A7D0-1959-470E-6FF3A031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14</a:t>
            </a:fld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16DFFD54-3085-B851-6129-1CF386B73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59377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41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F3E423-899C-1238-7DAF-34D9E5D0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Git </a:t>
            </a:r>
            <a:r>
              <a:rPr lang="ko-KR" altLang="en-US" sz="5400" dirty="0"/>
              <a:t>명령어</a:t>
            </a:r>
            <a:r>
              <a:rPr lang="en-US" altLang="ko-KR" sz="5400" dirty="0"/>
              <a:t>: add, commit, push</a:t>
            </a:r>
            <a:endParaRPr lang="ko-KR" alt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7A8B7-612F-2ABD-6672-C23E8D15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89044AA-8E25-D783-2E84-FBB805B3C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79947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84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0CA1E-E0C8-4800-667C-52556C55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Git </a:t>
            </a:r>
            <a:r>
              <a:rPr lang="ko-KR" altLang="en-US" sz="5400"/>
              <a:t>명령어</a:t>
            </a:r>
            <a:r>
              <a:rPr lang="en-US" altLang="ko-KR" sz="5400"/>
              <a:t>: pull, fetch, checkout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22D88-28B4-39D3-CB21-2FA80348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16</a:t>
            </a:fld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1FD6FC5-7CF2-5BB0-95FF-352E8D2A4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46370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09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959D78-4665-2E7D-CD8F-987B6DD2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GitHub Desktop</a:t>
            </a:r>
            <a:endParaRPr lang="ko-KR" alt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80545-1985-D2BC-D92F-327D5D25D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ko-KR" sz="2200"/>
              <a:t>GUI app for Git</a:t>
            </a:r>
          </a:p>
          <a:p>
            <a:pPr lvl="1"/>
            <a:r>
              <a:rPr lang="en-US" altLang="ko-KR" sz="2200"/>
              <a:t>https://desktop.github.com/download/</a:t>
            </a:r>
            <a:endParaRPr lang="ko-KR" altLang="en-US" sz="2200"/>
          </a:p>
        </p:txBody>
      </p:sp>
      <p:pic>
        <p:nvPicPr>
          <p:cNvPr id="6" name="Picture 5" descr="도시 지도의 로케이터 플래그">
            <a:extLst>
              <a:ext uri="{FF2B5EF4-FFF2-40B4-BE49-F238E27FC236}">
                <a16:creationId xmlns:a16="http://schemas.microsoft.com/office/drawing/2014/main" id="{145399B7-9598-9123-2C7A-329EE8EBA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AB852A-3818-27F7-2DFC-D2E1F46F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DF3B60-E2EF-24EC-D9AA-7AA29815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6" y="4037359"/>
            <a:ext cx="5199333" cy="27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7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7066B0-3404-C17C-C017-0C63899C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협업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(Cooperation)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5BEFE-9006-841A-D764-B56243CF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96" y="464245"/>
            <a:ext cx="7505865" cy="589210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652F4-F805-2FC7-0657-66223A10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mtClean="0"/>
              <a:pPr defTabSz="914400">
                <a:spcAft>
                  <a:spcPts val="600"/>
                </a:spcAft>
              </a:pPr>
              <a:t>18</a:t>
            </a:fld>
            <a:endParaRPr lang="en-US" altLang="ko-KR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00CCD77F-E1D5-118F-95D1-B5A9146C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D2BCC08-3F78-9D74-1B65-4E5C4534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2"/>
                </a:solidFill>
              </a:rPr>
              <a:t>Git?</a:t>
            </a:r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DDDD7-FAC0-7467-2CF6-8944AF72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75" y="804672"/>
            <a:ext cx="6549494" cy="5230368"/>
          </a:xfrm>
        </p:spPr>
        <p:txBody>
          <a:bodyPr anchor="ctr">
            <a:normAutofit/>
          </a:bodyPr>
          <a:lstStyle/>
          <a:p>
            <a:r>
              <a:rPr lang="en-US" altLang="ko-KR" sz="2600" dirty="0">
                <a:solidFill>
                  <a:schemeClr val="tx2"/>
                </a:solidFill>
              </a:rPr>
              <a:t> </a:t>
            </a:r>
            <a:r>
              <a:rPr lang="ko-KR" altLang="en-US" sz="2600" dirty="0">
                <a:solidFill>
                  <a:schemeClr val="tx2"/>
                </a:solidFill>
              </a:rPr>
              <a:t>분산형 </a:t>
            </a:r>
            <a:r>
              <a:rPr lang="en-US" altLang="ko-KR" sz="2600" dirty="0">
                <a:solidFill>
                  <a:schemeClr val="tx2"/>
                </a:solidFill>
              </a:rPr>
              <a:t>version control system(VCS)</a:t>
            </a:r>
          </a:p>
          <a:p>
            <a:pPr lvl="1"/>
            <a:r>
              <a:rPr lang="ko-KR" altLang="en-US" sz="2600" dirty="0">
                <a:solidFill>
                  <a:schemeClr val="tx2"/>
                </a:solidFill>
              </a:rPr>
              <a:t>파일은 로컬 컴퓨터의 </a:t>
            </a:r>
            <a:r>
              <a:rPr lang="ko-KR" altLang="en-US" sz="2600" b="1" u="sng" dirty="0">
                <a:solidFill>
                  <a:srgbClr val="0070C0"/>
                </a:solidFill>
              </a:rPr>
              <a:t>저장소</a:t>
            </a:r>
            <a:r>
              <a:rPr lang="en-US" altLang="ko-KR" sz="2600" b="1" u="sng" dirty="0">
                <a:solidFill>
                  <a:srgbClr val="0070C0"/>
                </a:solidFill>
              </a:rPr>
              <a:t>(repository)</a:t>
            </a:r>
            <a:r>
              <a:rPr lang="ko-KR" altLang="en-US" sz="2600" dirty="0">
                <a:solidFill>
                  <a:schemeClr val="tx2"/>
                </a:solidFill>
              </a:rPr>
              <a:t>에 보관</a:t>
            </a:r>
            <a:endParaRPr lang="en-US" altLang="ko-KR" sz="2600" dirty="0">
              <a:solidFill>
                <a:schemeClr val="tx2"/>
              </a:solidFill>
            </a:endParaRPr>
          </a:p>
          <a:p>
            <a:pPr lvl="1"/>
            <a:r>
              <a:rPr lang="ko-KR" altLang="en-US" sz="2600" dirty="0">
                <a:solidFill>
                  <a:schemeClr val="tx2"/>
                </a:solidFill>
              </a:rPr>
              <a:t>저장소는 서버에 있는 저장소와 동기화</a:t>
            </a:r>
            <a:endParaRPr lang="en-US" altLang="ko-KR" sz="2600" dirty="0">
              <a:solidFill>
                <a:schemeClr val="tx2"/>
              </a:solidFill>
            </a:endParaRPr>
          </a:p>
          <a:p>
            <a:pPr lvl="1"/>
            <a:r>
              <a:rPr lang="ko-KR" altLang="en-US" sz="2600" dirty="0">
                <a:solidFill>
                  <a:schemeClr val="tx2"/>
                </a:solidFill>
              </a:rPr>
              <a:t>다른 컴퓨터로 이동하더라도 서버와 동기화하면 변경 사항을 가져올 수 있음</a:t>
            </a:r>
            <a:endParaRPr lang="en-US" altLang="ko-KR" sz="2600" dirty="0">
              <a:solidFill>
                <a:schemeClr val="tx2"/>
              </a:solidFill>
            </a:endParaRPr>
          </a:p>
          <a:p>
            <a:pPr lvl="1"/>
            <a:r>
              <a:rPr lang="ko-KR" altLang="en-US" sz="2600" dirty="0">
                <a:solidFill>
                  <a:schemeClr val="tx2"/>
                </a:solidFill>
              </a:rPr>
              <a:t>동료가 파일에 변경 사항을 업로드하면</a:t>
            </a:r>
            <a:r>
              <a:rPr lang="en-US" altLang="ko-KR" sz="2600" dirty="0">
                <a:solidFill>
                  <a:schemeClr val="tx2"/>
                </a:solidFill>
              </a:rPr>
              <a:t>, </a:t>
            </a:r>
            <a:r>
              <a:rPr lang="ko-KR" altLang="en-US" sz="2600" dirty="0">
                <a:solidFill>
                  <a:schemeClr val="tx2"/>
                </a:solidFill>
              </a:rPr>
              <a:t>서버와 동기화하여 그 변경 사항을 받아올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910FE-0742-EBD1-0581-67780A44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2</a:t>
            </a:fld>
            <a:endParaRPr lang="ko-KR" altLang="en-US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AB654CC7-98E2-4391-F45A-5737751B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1C5D70-46CC-5D34-DF02-02CE5F69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About Git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EAE4C3-FC42-1635-8717-E89224FB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67" y="1521222"/>
            <a:ext cx="7750465" cy="4572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FC3EE-9F90-0D6A-1FE9-2B2F9BDF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mtClean="0"/>
              <a:pPr defTabSz="914400">
                <a:spcAft>
                  <a:spcPts val="600"/>
                </a:spcAft>
              </a:pPr>
              <a:t>3</a:t>
            </a:fld>
            <a:endParaRPr lang="en-US" altLang="ko-KR"/>
          </a:p>
        </p:txBody>
      </p:sp>
      <p:sp>
        <p:nvSpPr>
          <p:cNvPr id="7" name="Rectangle 48">
            <a:extLst>
              <a:ext uri="{FF2B5EF4-FFF2-40B4-BE49-F238E27FC236}">
                <a16:creationId xmlns:a16="http://schemas.microsoft.com/office/drawing/2014/main" id="{286F62CE-BE71-DA5B-6C51-E217D5BE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R. Anderson, "Git for version control," slideshare.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7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020721-8283-AB9A-22BB-C49D593B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Files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71DB5-CB48-75F8-52F3-6593F571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20" b="26585"/>
          <a:stretch>
            <a:fillRect/>
          </a:stretch>
        </p:blipFill>
        <p:spPr>
          <a:xfrm>
            <a:off x="3515577" y="1966293"/>
            <a:ext cx="5160844" cy="44521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0684F6-6423-9AF9-A574-0E0E67EB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EB65A6-F9A4-23BA-D2BC-41C03DD43333}"/>
              </a:ext>
            </a:extLst>
          </p:cNvPr>
          <p:cNvSpPr/>
          <p:nvPr/>
        </p:nvSpPr>
        <p:spPr>
          <a:xfrm>
            <a:off x="3112971" y="4701138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 are your files, sitting in a directory called my-project</a:t>
            </a: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509CB17A-8BB1-EBEA-6350-ED2416DB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6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896BA-B182-A5FF-D3AC-38FA3DA2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Your Git Repository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A4FFD-5D11-3BAD-9903-244EE771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15"/>
          <a:stretch>
            <a:fillRect/>
          </a:stretch>
        </p:blipFill>
        <p:spPr>
          <a:xfrm>
            <a:off x="2714324" y="1966293"/>
            <a:ext cx="5412973" cy="44521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D242E0-0E04-B5C9-7B0D-7BE64FF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D8C158-15C1-458C-B46F-C760065C86B8}" type="slidenum">
              <a:rPr lang="en-US" altLang="ko-K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altLang="ko-K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3F3A523B-227E-276E-99F8-6932217CD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CA0420-5D4A-E01E-4D05-B4CDF7EF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rgbClr val="FFFFFF"/>
                </a:solidFill>
              </a:rPr>
              <a:t>Git Client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96D9F-08E7-7DCC-7F11-6335285A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66B69C5-F4E0-265B-D7A5-F8666A485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738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AA48AE-D6E2-DE12-4420-7E414CECA2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7415"/>
          <a:stretch>
            <a:fillRect/>
          </a:stretch>
        </p:blipFill>
        <p:spPr>
          <a:xfrm>
            <a:off x="8693387" y="158538"/>
            <a:ext cx="2854557" cy="2347868"/>
          </a:xfrm>
          <a:prstGeom prst="rect">
            <a:avLst/>
          </a:prstGeom>
        </p:spPr>
      </p:pic>
      <p:sp>
        <p:nvSpPr>
          <p:cNvPr id="8" name="Rectangle 48">
            <a:extLst>
              <a:ext uri="{FF2B5EF4-FFF2-40B4-BE49-F238E27FC236}">
                <a16:creationId xmlns:a16="http://schemas.microsoft.com/office/drawing/2014/main" id="{264522E4-E939-A4C6-7C0F-E6CD9799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7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AA0700-16E7-292B-E200-17FF2B11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Commit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B7B4E-09F0-5895-5BD7-8F350676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Commit → </a:t>
            </a:r>
            <a:r>
              <a:rPr lang="ko-KR" altLang="en-US" sz="2000"/>
              <a:t>로컬 변경 사항을 모두 미니 파일 시스템에 기록</a:t>
            </a:r>
            <a:endParaRPr lang="en-US" altLang="ko-KR" sz="2000"/>
          </a:p>
          <a:p>
            <a:r>
              <a:rPr lang="ko-KR" altLang="en-US" sz="2000"/>
              <a:t>미니 파일 시스템은 </a:t>
            </a:r>
            <a:r>
              <a:rPr lang="en-US" altLang="ko-KR" sz="2000"/>
              <a:t>append-only </a:t>
            </a:r>
            <a:r>
              <a:rPr lang="ko-KR" altLang="en-US" sz="2000"/>
              <a:t>구조</a:t>
            </a:r>
            <a:endParaRPr lang="en-US" altLang="ko-KR" sz="2000"/>
          </a:p>
          <a:p>
            <a:r>
              <a:rPr lang="ko-KR" altLang="en-US" sz="2000"/>
              <a:t>기존 데이터는 절대 덮어쓰지 않음</a:t>
            </a:r>
            <a:endParaRPr lang="en-US" altLang="ko-KR" sz="2000"/>
          </a:p>
          <a:p>
            <a:r>
              <a:rPr lang="ko-KR" altLang="en-US" sz="2000"/>
              <a:t>따라서</a:t>
            </a:r>
            <a:r>
              <a:rPr lang="en-US" altLang="ko-KR" sz="2000"/>
              <a:t> </a:t>
            </a:r>
            <a:r>
              <a:rPr lang="ko-KR" altLang="en-US" sz="2000"/>
              <a:t>한 번 커밋한 내용은 언제든 복구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E781E9-D9AF-2880-599C-0C39BF88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45F62-7780-67F9-1A0F-D471E165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211BD43D-2AC3-7191-8B47-18321C70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3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0AC387-8FAF-AE77-BD05-23A57C3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서버에 자료 저장</a:t>
            </a:r>
            <a:r>
              <a:rPr lang="en-US" altLang="ko-KR" sz="3600" dirty="0">
                <a:solidFill>
                  <a:schemeClr val="tx2"/>
                </a:solidFill>
              </a:rPr>
              <a:t>: Push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4889-CE4E-900C-64BC-973F7E54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ko-KR" altLang="en-US" sz="2200" dirty="0">
                <a:solidFill>
                  <a:schemeClr val="tx2"/>
                </a:solidFill>
              </a:rPr>
              <a:t>작업 세션 종료 시</a:t>
            </a:r>
            <a:r>
              <a:rPr lang="en-US" altLang="ko-KR" sz="2200" dirty="0">
                <a:solidFill>
                  <a:schemeClr val="tx2"/>
                </a:solidFill>
              </a:rPr>
              <a:t>, </a:t>
            </a:r>
            <a:r>
              <a:rPr lang="ko-KR" altLang="en-US" sz="2200" dirty="0">
                <a:solidFill>
                  <a:schemeClr val="tx2"/>
                </a:solidFill>
              </a:rPr>
              <a:t>변경 사항을 서버에 저장 → </a:t>
            </a:r>
            <a:r>
              <a:rPr lang="en-US" altLang="ko-KR" sz="2200" dirty="0">
                <a:solidFill>
                  <a:schemeClr val="tx2"/>
                </a:solidFill>
              </a:rPr>
              <a:t>push</a:t>
            </a:r>
          </a:p>
          <a:p>
            <a:r>
              <a:rPr lang="ko-KR" altLang="en-US" sz="2200" dirty="0">
                <a:solidFill>
                  <a:schemeClr val="tx2"/>
                </a:solidFill>
              </a:rPr>
              <a:t>모든 데이터가 백업 완료</a:t>
            </a:r>
          </a:p>
          <a:p>
            <a:r>
              <a:rPr lang="ko-KR" altLang="en-US" sz="2200" dirty="0">
                <a:solidFill>
                  <a:schemeClr val="tx2"/>
                </a:solidFill>
              </a:rPr>
              <a:t>내 컴퓨터나 다른 컴퓨터에서 데이터 복구 가능</a:t>
            </a:r>
          </a:p>
          <a:p>
            <a:r>
              <a:rPr lang="ko-KR" altLang="en-US" sz="2200" dirty="0">
                <a:solidFill>
                  <a:schemeClr val="tx2"/>
                </a:solidFill>
              </a:rPr>
              <a:t>우리가 그 데이터를 가져올 수 있음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33E28E1-174C-888D-717F-32C4AD40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0" y="2827419"/>
            <a:ext cx="5870030" cy="283228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869D5-D039-C83E-8584-FDF1547D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8</a:t>
            </a:fld>
            <a:endParaRPr lang="ko-KR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DA88BF88-8598-B79F-A2B2-19D4D08A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CE1890-7726-9011-3135-28FB217A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398" cy="129941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서버에서 자료 가져오기</a:t>
            </a:r>
            <a:r>
              <a:rPr lang="en-US" altLang="ko-KR" sz="3600">
                <a:solidFill>
                  <a:schemeClr val="tx2"/>
                </a:solidFill>
              </a:rPr>
              <a:t>: Pull</a:t>
            </a:r>
            <a:endParaRPr lang="ko-KR" altLang="en-US" sz="360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7CFA3-34BA-B8FB-49B8-B6546C0C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0" y="2827419"/>
            <a:ext cx="5378325" cy="3227626"/>
          </a:xfrm>
        </p:spPr>
        <p:txBody>
          <a:bodyPr anchor="ctr">
            <a:normAutofit/>
          </a:bodyPr>
          <a:lstStyle/>
          <a:p>
            <a:r>
              <a:rPr lang="ko-KR" altLang="en-US" sz="2200" dirty="0">
                <a:solidFill>
                  <a:schemeClr val="tx2"/>
                </a:solidFill>
              </a:rPr>
              <a:t>서버에서 데이터 가져오기 → </a:t>
            </a:r>
            <a:r>
              <a:rPr lang="en-US" altLang="ko-KR" sz="2200" dirty="0">
                <a:solidFill>
                  <a:schemeClr val="tx2"/>
                </a:solidFill>
              </a:rPr>
              <a:t>pull</a:t>
            </a:r>
          </a:p>
          <a:p>
            <a:r>
              <a:rPr lang="en-US" altLang="ko-KR" sz="2200" dirty="0">
                <a:solidFill>
                  <a:schemeClr val="tx2"/>
                </a:solidFill>
              </a:rPr>
              <a:t>Pull → </a:t>
            </a:r>
            <a:r>
              <a:rPr lang="ko-KR" altLang="en-US" sz="2200" dirty="0">
                <a:solidFill>
                  <a:schemeClr val="tx2"/>
                </a:solidFill>
              </a:rPr>
              <a:t>서버 데이터를 로컬 미니 파일 시스템 </a:t>
            </a:r>
            <a:r>
              <a:rPr lang="en-US" altLang="ko-KR" sz="2200" dirty="0">
                <a:solidFill>
                  <a:schemeClr val="tx2"/>
                </a:solidFill>
              </a:rPr>
              <a:t>+ </a:t>
            </a:r>
            <a:r>
              <a:rPr lang="ko-KR" altLang="en-US" sz="2200" dirty="0">
                <a:solidFill>
                  <a:schemeClr val="tx2"/>
                </a:solidFill>
              </a:rPr>
              <a:t>일반 파일에 반영</a:t>
            </a:r>
          </a:p>
          <a:p>
            <a:r>
              <a:rPr lang="ko-KR" altLang="en-US" sz="2200" dirty="0">
                <a:solidFill>
                  <a:schemeClr val="tx2"/>
                </a:solidFill>
              </a:rPr>
              <a:t>로컬 파일이 변경된 경우 → </a:t>
            </a:r>
            <a:r>
              <a:rPr lang="en-US" altLang="ko-KR" sz="2200" dirty="0">
                <a:solidFill>
                  <a:schemeClr val="tx2"/>
                </a:solidFill>
              </a:rPr>
              <a:t>Git</a:t>
            </a:r>
            <a:r>
              <a:rPr lang="ko-KR" altLang="en-US" sz="2200" dirty="0">
                <a:solidFill>
                  <a:schemeClr val="tx2"/>
                </a:solidFill>
              </a:rPr>
              <a:t>이 자동으로 병합</a:t>
            </a:r>
            <a:r>
              <a:rPr lang="en-US" altLang="ko-KR" sz="2200" dirty="0">
                <a:solidFill>
                  <a:schemeClr val="tx2"/>
                </a:solidFill>
              </a:rPr>
              <a:t>(merge) </a:t>
            </a:r>
            <a:r>
              <a:rPr lang="ko-KR" altLang="en-US" sz="2200" dirty="0">
                <a:solidFill>
                  <a:schemeClr val="tx2"/>
                </a:solidFill>
              </a:rPr>
              <a:t>시도</a:t>
            </a:r>
          </a:p>
          <a:p>
            <a:r>
              <a:rPr lang="ko-KR" altLang="en-US" sz="2200" dirty="0">
                <a:solidFill>
                  <a:schemeClr val="tx2"/>
                </a:solidFill>
              </a:rPr>
              <a:t>병합 불가 시 → 에러 메시지 발생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F8010AC-E378-95ED-B8BD-6E8ECCFC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0" y="3063709"/>
            <a:ext cx="5811371" cy="280398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7D5673-EE95-B73B-B514-92B47FE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8C158-15C1-458C-B46F-C760065C86B8}" type="slidenum">
              <a:rPr lang="ko-KR" altLang="en-US" smtClean="0"/>
              <a:pPr>
                <a:spcAft>
                  <a:spcPts val="600"/>
                </a:spcAft>
              </a:pPr>
              <a:t>9</a:t>
            </a:fld>
            <a:endParaRPr lang="ko-KR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0F392B60-8EA5-AD08-EA8F-2E0E9C8F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25344"/>
            <a:ext cx="12192000" cy="3231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ko-KR" altLang="en-US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□ </a:t>
            </a:r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cs typeface="Tahoma" panose="020B0604030504040204" pitchFamily="34" charset="0"/>
              </a:rPr>
              <a:t>M. Wand, "A simple introduction to Git: a distributed version-control system," Program Design Paradigms, 2014.</a:t>
            </a:r>
            <a:endParaRPr lang="en-US" altLang="ko-KR" sz="1500" dirty="0">
              <a:solidFill>
                <a:schemeClr val="bg1">
                  <a:lumMod val="75000"/>
                </a:schemeClr>
              </a:solidFill>
              <a:latin typeface="Arial Black" panose="020B0A0402010202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</TotalTime>
  <Words>887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(한글 글꼴 사용)</vt:lpstr>
      <vt:lpstr>맑은 고딕</vt:lpstr>
      <vt:lpstr>Arial</vt:lpstr>
      <vt:lpstr>Arial Black</vt:lpstr>
      <vt:lpstr>Calibri</vt:lpstr>
      <vt:lpstr>Wingdings</vt:lpstr>
      <vt:lpstr>Office 테마</vt:lpstr>
      <vt:lpstr>Git 사용 방법</vt:lpstr>
      <vt:lpstr>Git?</vt:lpstr>
      <vt:lpstr>About Git</vt:lpstr>
      <vt:lpstr>Your Files</vt:lpstr>
      <vt:lpstr>In Your Git Repository</vt:lpstr>
      <vt:lpstr>Git Client</vt:lpstr>
      <vt:lpstr>Commit</vt:lpstr>
      <vt:lpstr>서버에 자료 저장: Push</vt:lpstr>
      <vt:lpstr>서버에서 자료 가져오기: Pull</vt:lpstr>
      <vt:lpstr>Git 개념도</vt:lpstr>
      <vt:lpstr>Branch</vt:lpstr>
      <vt:lpstr>병합(Merge)</vt:lpstr>
      <vt:lpstr>Git 명령어: config</vt:lpstr>
      <vt:lpstr>Git 명령어: init, remote</vt:lpstr>
      <vt:lpstr>Git 명령어: add, commit, push</vt:lpstr>
      <vt:lpstr>Git 명령어: pull, fetch, checkout</vt:lpstr>
      <vt:lpstr>GitHub Desktop</vt:lpstr>
      <vt:lpstr>협업(Cooperation)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Yong Heui</dc:creator>
  <cp:lastModifiedBy>조용희</cp:lastModifiedBy>
  <cp:revision>38</cp:revision>
  <dcterms:created xsi:type="dcterms:W3CDTF">2019-08-01T13:59:34Z</dcterms:created>
  <dcterms:modified xsi:type="dcterms:W3CDTF">2025-09-10T09:12:19Z</dcterms:modified>
</cp:coreProperties>
</file>