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5EB4-5D7A-43CC-A407-7D624E06E51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1A9E-47D4-4C0D-AA30-D1009C863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98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5EB4-5D7A-43CC-A407-7D624E06E51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1A9E-47D4-4C0D-AA30-D1009C863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51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5EB4-5D7A-43CC-A407-7D624E06E51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1A9E-47D4-4C0D-AA30-D1009C863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84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5EB4-5D7A-43CC-A407-7D624E06E51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1A9E-47D4-4C0D-AA30-D1009C863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12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5EB4-5D7A-43CC-A407-7D624E06E51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1A9E-47D4-4C0D-AA30-D1009C863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50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5EB4-5D7A-43CC-A407-7D624E06E51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1A9E-47D4-4C0D-AA30-D1009C863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76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5EB4-5D7A-43CC-A407-7D624E06E51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1A9E-47D4-4C0D-AA30-D1009C863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01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5EB4-5D7A-43CC-A407-7D624E06E51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1A9E-47D4-4C0D-AA30-D1009C863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06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5EB4-5D7A-43CC-A407-7D624E06E51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1A9E-47D4-4C0D-AA30-D1009C863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27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5EB4-5D7A-43CC-A407-7D624E06E51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1A9E-47D4-4C0D-AA30-D1009C863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84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5EB4-5D7A-43CC-A407-7D624E06E51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1A9E-47D4-4C0D-AA30-D1009C863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97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F5EB4-5D7A-43CC-A407-7D624E06E51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E1A9E-47D4-4C0D-AA30-D1009C863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30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56" b="37639"/>
          <a:stretch/>
        </p:blipFill>
        <p:spPr>
          <a:xfrm>
            <a:off x="346982" y="104775"/>
            <a:ext cx="11507361" cy="2505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5810" flipH="1">
            <a:off x="62432" y="2231369"/>
            <a:ext cx="7043172" cy="44636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362" y="2291237"/>
            <a:ext cx="4566763" cy="456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1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4" t="17709" r="18229" b="15104"/>
          <a:stretch/>
        </p:blipFill>
        <p:spPr>
          <a:xfrm>
            <a:off x="876299" y="609600"/>
            <a:ext cx="5019676" cy="55822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817" y="943310"/>
            <a:ext cx="4772883" cy="477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94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4876800" cy="4876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680" y="0"/>
            <a:ext cx="6939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91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2023-05-08T06:30:05Z</dcterms:created>
  <dcterms:modified xsi:type="dcterms:W3CDTF">2023-05-08T06:44:11Z</dcterms:modified>
</cp:coreProperties>
</file>