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gi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ngli Zeng" initials="Q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56" autoAdjust="0"/>
  </p:normalViewPr>
  <p:slideViewPr>
    <p:cSldViewPr snapToGrid="0" snapToObjects="1">
      <p:cViewPr varScale="1">
        <p:scale>
          <a:sx n="59" d="100"/>
          <a:sy n="59" d="100"/>
        </p:scale>
        <p:origin x="17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FBE85-FECE-489C-AA8F-7A22525D5B49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D7584-2960-441C-8E29-54C3131EED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D7584-2960-441C-8E29-54C3131EED6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D7584-2960-441C-8E29-54C3131EED6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D7584-2960-441C-8E29-54C3131EED6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D7584-2960-441C-8E29-54C3131EED6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D7584-2960-441C-8E29-54C3131EED6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F75-4EB8-0F42-8C88-02A59BC1D14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F9F75-4EB8-0F42-8C88-02A59BC1D14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23677-205D-2948-BFA8-49004B1677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21" y="1149692"/>
            <a:ext cx="8553157" cy="2261699"/>
          </a:xfrm>
        </p:spPr>
        <p:txBody>
          <a:bodyPr>
            <a:normAutofit/>
          </a:bodyPr>
          <a:lstStyle/>
          <a:p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Arial" panose="020B0604020202020204" pitchFamily="34" charset="0"/>
              </a:rPr>
              <a:t>Image Detection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6430" y="3902075"/>
            <a:ext cx="1883410" cy="14420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Water</a:t>
            </a:r>
          </a:p>
          <a:p>
            <a:pPr marL="0" indent="0">
              <a:buNone/>
            </a:pPr>
            <a:r>
              <a:rPr lang="en-US" altLang="zh-CN" sz="1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Molan Zhang</a:t>
            </a:r>
          </a:p>
          <a:p>
            <a:pPr marL="0" indent="0">
              <a:buNone/>
            </a:pPr>
            <a:r>
              <a:rPr lang="en-US" altLang="zh-CN" sz="1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Qingli Zeng </a:t>
            </a:r>
          </a:p>
          <a:p>
            <a:pPr marL="0" indent="0">
              <a:buNone/>
            </a:pPr>
            <a:r>
              <a:rPr lang="en-US" altLang="zh-CN" sz="1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Jiaxin Fan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4000" dirty="0"/>
              <a:t>1)Take photo and take video</a:t>
            </a:r>
          </a:p>
          <a:p>
            <a:pPr marL="0" indent="0">
              <a:buNone/>
            </a:pPr>
            <a:r>
              <a:rPr lang="en-US" altLang="zh-CN" sz="4000" dirty="0"/>
              <a:t>2)Image detection</a:t>
            </a:r>
          </a:p>
          <a:p>
            <a:pPr marL="0" indent="0">
              <a:buNone/>
            </a:pPr>
            <a:r>
              <a:rPr lang="en-US" altLang="zh-CN" sz="4000" dirty="0"/>
              <a:t>3)Image recognition</a:t>
            </a:r>
          </a:p>
          <a:p>
            <a:pPr marL="0" indent="0">
              <a:buNone/>
            </a:pPr>
            <a:r>
              <a:rPr lang="en-US" altLang="zh-CN" sz="4000" dirty="0"/>
              <a:t>4)provide directions for the robot</a:t>
            </a:r>
          </a:p>
          <a:p>
            <a:pPr marL="0" indent="0">
              <a:buNone/>
            </a:pPr>
            <a:r>
              <a:rPr lang="en-US" altLang="zh-CN" sz="4000" dirty="0"/>
              <a:t>5)Obstacles detection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584880"/>
            <a:ext cx="392493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600" b="1" dirty="0"/>
              <a:t>Android application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4640" y="621030"/>
            <a:ext cx="8338185" cy="459803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等线" panose="02010600030101010101" charset="-122"/>
                <a:ea typeface="等线" panose="02010600030101010101" charset="-122"/>
              </a:rPr>
              <a:t>Image detection </a:t>
            </a: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(1)picture detection and video detection</a:t>
            </a: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(2)deep learning model(Mask RCNN network)</a:t>
            </a: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(3)mAP </a:t>
            </a:r>
          </a:p>
          <a:p>
            <a:pPr marL="0" indent="0">
              <a:buNone/>
            </a:pPr>
            <a:endParaRPr lang="en-US" altLang="zh-CN" dirty="0">
              <a:latin typeface="等线" panose="02010600030101010101" charset="-122"/>
              <a:ea typeface="等线" panose="02010600030101010101" charset="-122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00530" y="3916680"/>
          <a:ext cx="1914166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5" imgW="2016125" imgH="857250" progId="Equation.KSEE3">
                  <p:embed/>
                </p:oleObj>
              </mc:Choice>
              <mc:Fallback>
                <p:oleObj r:id="rId5" imgW="2016125" imgH="85725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0530" y="3916680"/>
                        <a:ext cx="1914166" cy="10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46185"/>
            <a:ext cx="8229600" cy="94637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/>
              <a:t>Image recognition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9255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We used the five algorithms to calculate the similarity of the images.  </a:t>
            </a:r>
          </a:p>
        </p:txBody>
      </p: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2345E67C-B425-4A95-AC6A-B600AF64B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253225"/>
            <a:ext cx="6580414" cy="37837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2101"/>
            <a:ext cx="8229600" cy="1033657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altLang="zh-CN" sz="3600" dirty="0">
                <a:solidFill>
                  <a:schemeClr val="accent4">
                    <a:lumMod val="75000"/>
                  </a:schemeClr>
                </a:solidFill>
              </a:rPr>
            </a:br>
            <a:endParaRPr lang="en-US" sz="3600" dirty="0">
              <a:solidFill>
                <a:srgbClr val="1F497D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03225" y="611414"/>
            <a:ext cx="8523514" cy="3984171"/>
          </a:xfrm>
        </p:spPr>
        <p:txBody>
          <a:bodyPr/>
          <a:lstStyle/>
          <a:p>
            <a:pPr marL="0" indent="0" fontAlgn="base">
              <a:buFont typeface="+mj-lt"/>
              <a:buNone/>
            </a:pPr>
            <a:r>
              <a:rPr lang="en-US" altLang="zh-CN" dirty="0">
                <a:latin typeface="Arial" panose="020B0604020202020204" pitchFamily="34" charset="0"/>
              </a:rPr>
              <a:t>route plan and Obstacles detection</a:t>
            </a:r>
          </a:p>
          <a:p>
            <a:pPr marL="0" indent="0" fontAlgn="base">
              <a:buFont typeface="+mj-lt"/>
              <a:buNone/>
            </a:pPr>
            <a:endParaRPr lang="en-US" altLang="zh-CN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 descr="图片包含 白色, 站, 房间, 男人&#10;&#10;描述已自动生成">
            <a:extLst>
              <a:ext uri="{FF2B5EF4-FFF2-40B4-BE49-F238E27FC236}">
                <a16:creationId xmlns:a16="http://schemas.microsoft.com/office/drawing/2014/main" id="{CB09BAA3-28D9-4542-A2B9-8B7631058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528" y="1294913"/>
            <a:ext cx="6161314" cy="46209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90</Words>
  <Application>Microsoft Office PowerPoint</Application>
  <PresentationFormat>全屏显示(4:3)</PresentationFormat>
  <Paragraphs>24</Paragraphs>
  <Slides>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宋体</vt:lpstr>
      <vt:lpstr>Arial</vt:lpstr>
      <vt:lpstr>Calibri</vt:lpstr>
      <vt:lpstr>Office Theme</vt:lpstr>
      <vt:lpstr>Equation.KSEE3</vt:lpstr>
      <vt:lpstr>Image Detection Application</vt:lpstr>
      <vt:lpstr>PowerPoint 演示文稿</vt:lpstr>
      <vt:lpstr>PowerPoint 演示文稿</vt:lpstr>
      <vt:lpstr>Image recognition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WORKSHOP</dc:title>
  <dc:creator>UMKC Faculty and Staff</dc:creator>
  <cp:lastModifiedBy>z</cp:lastModifiedBy>
  <cp:revision>68</cp:revision>
  <dcterms:created xsi:type="dcterms:W3CDTF">2017-06-05T16:29:00Z</dcterms:created>
  <dcterms:modified xsi:type="dcterms:W3CDTF">2019-11-11T02:05:55Z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