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an lin" userId="caf8d0fc72e3fdff" providerId="LiveId" clId="{7EFDF9E7-4C27-4FAD-89F4-7A81323B6E63}"/>
    <pc:docChg chg="custSel modSld">
      <pc:chgData name="boan lin" userId="caf8d0fc72e3fdff" providerId="LiveId" clId="{7EFDF9E7-4C27-4FAD-89F4-7A81323B6E63}" dt="2022-12-26T06:33:24.606" v="2" actId="1076"/>
      <pc:docMkLst>
        <pc:docMk/>
      </pc:docMkLst>
      <pc:sldChg chg="addSp delSp modSp mod">
        <pc:chgData name="boan lin" userId="caf8d0fc72e3fdff" providerId="LiveId" clId="{7EFDF9E7-4C27-4FAD-89F4-7A81323B6E63}" dt="2022-12-26T06:33:24.606" v="2" actId="1076"/>
        <pc:sldMkLst>
          <pc:docMk/>
          <pc:sldMk cId="1956193288" sldId="258"/>
        </pc:sldMkLst>
        <pc:picChg chg="del">
          <ac:chgData name="boan lin" userId="caf8d0fc72e3fdff" providerId="LiveId" clId="{7EFDF9E7-4C27-4FAD-89F4-7A81323B6E63}" dt="2022-12-26T06:33:10.714" v="0" actId="478"/>
          <ac:picMkLst>
            <pc:docMk/>
            <pc:sldMk cId="1956193288" sldId="258"/>
            <ac:picMk id="4" creationId="{46A570C3-A94D-406C-9FAB-48BF0C109E1E}"/>
          </ac:picMkLst>
        </pc:picChg>
        <pc:picChg chg="add mod">
          <ac:chgData name="boan lin" userId="caf8d0fc72e3fdff" providerId="LiveId" clId="{7EFDF9E7-4C27-4FAD-89F4-7A81323B6E63}" dt="2022-12-26T06:33:24.606" v="2" actId="1076"/>
          <ac:picMkLst>
            <pc:docMk/>
            <pc:sldMk cId="1956193288" sldId="258"/>
            <ac:picMk id="6" creationId="{C5F33898-27FF-903D-202B-2386A5123E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9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84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00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3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37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4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429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4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3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73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2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49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08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73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BB7CE1-A84F-4F31-BB7E-8F8F35314A9B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8E0188-0E1B-4A5C-A94D-B76A2682B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38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20935-7B00-4158-B803-F6D5EFA7E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知識大亂鬥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FFE56F-1B68-4838-9345-6BE282A7E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01057011</a:t>
            </a:r>
            <a:r>
              <a:rPr lang="zh-TW" altLang="en-US" dirty="0"/>
              <a:t>林柏安</a:t>
            </a:r>
            <a:endParaRPr lang="en-US" altLang="zh-TW" dirty="0"/>
          </a:p>
          <a:p>
            <a:r>
              <a:rPr lang="en-US" altLang="zh-TW" dirty="0"/>
              <a:t>01057041</a:t>
            </a:r>
            <a:r>
              <a:rPr lang="zh-TW" altLang="en-US" dirty="0"/>
              <a:t>陳宣丞</a:t>
            </a:r>
          </a:p>
        </p:txBody>
      </p:sp>
    </p:spTree>
    <p:extLst>
      <p:ext uri="{BB962C8B-B14F-4D97-AF65-F5344CB8AC3E}">
        <p14:creationId xmlns:p14="http://schemas.microsoft.com/office/powerpoint/2010/main" val="378250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80FB0-E02B-4AB2-AAD0-B675FB93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39BAD-035A-40A9-AF2A-47A249ECA4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819836"/>
            <a:ext cx="10364451" cy="3971364"/>
          </a:xfrm>
        </p:spPr>
        <p:txBody>
          <a:bodyPr/>
          <a:lstStyle/>
          <a:p>
            <a:r>
              <a:rPr lang="zh-TW" altLang="en-US" dirty="0"/>
              <a:t>首頁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B98B37-F08E-4334-99B5-945D3CCC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2" y="2214694"/>
            <a:ext cx="8982635" cy="40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CC826-5DA7-4BAC-81F8-647AF835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86" y="0"/>
            <a:ext cx="10364451" cy="1596177"/>
          </a:xfrm>
        </p:spPr>
        <p:txBody>
          <a:bodyPr/>
          <a:lstStyle/>
          <a:p>
            <a:r>
              <a:rPr lang="zh-TW" altLang="en-US" dirty="0"/>
              <a:t>技術使用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DED7-B157-4F7F-AFA0-86D0486DEC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7586" y="1716946"/>
            <a:ext cx="10363826" cy="342410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CSS</a:t>
            </a:r>
          </a:p>
          <a:p>
            <a:pPr marL="0" indent="0">
              <a:buNone/>
            </a:pPr>
            <a:r>
              <a:rPr lang="zh-TW" altLang="en-US" dirty="0"/>
              <a:t>利用</a:t>
            </a:r>
            <a:r>
              <a:rPr lang="en-US" altLang="zh-TW" dirty="0"/>
              <a:t>CSS</a:t>
            </a:r>
            <a:r>
              <a:rPr lang="zh-TW" altLang="en-US" dirty="0"/>
              <a:t>來制定背景顏色及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字體大小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538246-814D-4C52-8391-B7E635AD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64" y="1297750"/>
            <a:ext cx="3378065" cy="54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0F22E-F427-4308-8E3F-072ABB93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64" y="0"/>
            <a:ext cx="10364451" cy="164095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311F2-B563-44F2-8F99-3B11753C0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5515" y="1336151"/>
            <a:ext cx="10363826" cy="3424107"/>
          </a:xfrm>
        </p:spPr>
        <p:txBody>
          <a:bodyPr/>
          <a:lstStyle/>
          <a:p>
            <a:r>
              <a:rPr lang="en-US" altLang="zh-TW" sz="4000" dirty="0"/>
              <a:t>JavaScript</a:t>
            </a:r>
          </a:p>
          <a:p>
            <a:pPr marL="0" indent="0">
              <a:buNone/>
            </a:pPr>
            <a:r>
              <a:rPr lang="zh-TW" altLang="en-US" dirty="0"/>
              <a:t>利用</a:t>
            </a:r>
            <a:r>
              <a:rPr lang="en-US" altLang="zh-TW" dirty="0" err="1"/>
              <a:t>javascript</a:t>
            </a:r>
            <a:r>
              <a:rPr lang="zh-TW" altLang="en-US" dirty="0"/>
              <a:t>寫出讓選項三秒消失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F33898-27FF-903D-202B-2386A512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46" y="1214257"/>
            <a:ext cx="4435224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9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9C58D-CA27-4ACA-AF40-5965116F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BB639-0DED-4D74-9D50-C785542F32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有別於其他的問答類型遊戲，我們新增了三秒選項，讓玩家在答題時要真正了解題目的答案才有辦法回答出來，而不能只是用猜的</a:t>
            </a:r>
          </a:p>
        </p:txBody>
      </p:sp>
    </p:spTree>
    <p:extLst>
      <p:ext uri="{BB962C8B-B14F-4D97-AF65-F5344CB8AC3E}">
        <p14:creationId xmlns:p14="http://schemas.microsoft.com/office/powerpoint/2010/main" val="78336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DDFAB-AA85-415F-8EBA-4C797110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A9D4B0-561F-4C6A-A9A0-D9A8D4ED9D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柏安</a:t>
            </a:r>
            <a:r>
              <a:rPr lang="en-US" altLang="zh-TW" dirty="0"/>
              <a:t>:</a:t>
            </a:r>
            <a:r>
              <a:rPr lang="en-US" altLang="zh-TW" dirty="0" err="1"/>
              <a:t>js</a:t>
            </a:r>
            <a:r>
              <a:rPr lang="zh-TW" altLang="en-US" dirty="0"/>
              <a:t>部分</a:t>
            </a:r>
            <a:r>
              <a:rPr lang="en-US" altLang="zh-TW" dirty="0"/>
              <a:t>(</a:t>
            </a:r>
            <a:r>
              <a:rPr lang="zh-TW" altLang="en-US" dirty="0"/>
              <a:t>積分系統，判斷答題等等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CSS</a:t>
            </a:r>
            <a:r>
              <a:rPr lang="zh-TW" altLang="en-US" dirty="0"/>
              <a:t>輔助</a:t>
            </a:r>
            <a:endParaRPr lang="en-US" altLang="zh-TW" dirty="0"/>
          </a:p>
          <a:p>
            <a:r>
              <a:rPr lang="zh-TW" altLang="en-US" dirty="0"/>
              <a:t>宣丞</a:t>
            </a:r>
            <a:r>
              <a:rPr lang="en-US" altLang="zh-TW" dirty="0"/>
              <a:t>:CSS</a:t>
            </a:r>
            <a:r>
              <a:rPr lang="zh-TW" altLang="en-US" dirty="0"/>
              <a:t>，蒐集題目，三秒作答部分</a:t>
            </a:r>
          </a:p>
        </p:txBody>
      </p:sp>
    </p:spTree>
    <p:extLst>
      <p:ext uri="{BB962C8B-B14F-4D97-AF65-F5344CB8AC3E}">
        <p14:creationId xmlns:p14="http://schemas.microsoft.com/office/powerpoint/2010/main" val="2168438646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452</TotalTime>
  <Words>105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Tw Cen MT</vt:lpstr>
      <vt:lpstr>小水滴</vt:lpstr>
      <vt:lpstr>知識大亂鬥</vt:lpstr>
      <vt:lpstr>網站架構</vt:lpstr>
      <vt:lpstr>技術使用</vt:lpstr>
      <vt:lpstr>PowerPoint 簡報</vt:lpstr>
      <vt:lpstr>本網站特色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知識大亂鬥</dc:title>
  <dc:creator>陳宣丞</dc:creator>
  <cp:lastModifiedBy>boan lin</cp:lastModifiedBy>
  <cp:revision>6</cp:revision>
  <dcterms:created xsi:type="dcterms:W3CDTF">2022-12-25T08:08:39Z</dcterms:created>
  <dcterms:modified xsi:type="dcterms:W3CDTF">2022-12-26T06:34:24Z</dcterms:modified>
</cp:coreProperties>
</file>