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62" r:id="rId4"/>
    <p:sldId id="259"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an lin" userId="caf8d0fc72e3fdff" providerId="LiveId" clId="{7EFDF9E7-4C27-4FAD-89F4-7A81323B6E63}"/>
    <pc:docChg chg="custSel addSld modSld">
      <pc:chgData name="boan lin" userId="caf8d0fc72e3fdff" providerId="LiveId" clId="{7EFDF9E7-4C27-4FAD-89F4-7A81323B6E63}" dt="2023-01-05T12:29:58.242" v="194" actId="20577"/>
      <pc:docMkLst>
        <pc:docMk/>
      </pc:docMkLst>
      <pc:sldChg chg="addSp delSp modSp mod">
        <pc:chgData name="boan lin" userId="caf8d0fc72e3fdff" providerId="LiveId" clId="{7EFDF9E7-4C27-4FAD-89F4-7A81323B6E63}" dt="2022-12-26T06:33:24.606" v="2" actId="1076"/>
        <pc:sldMkLst>
          <pc:docMk/>
          <pc:sldMk cId="1956193288" sldId="258"/>
        </pc:sldMkLst>
        <pc:picChg chg="del">
          <ac:chgData name="boan lin" userId="caf8d0fc72e3fdff" providerId="LiveId" clId="{7EFDF9E7-4C27-4FAD-89F4-7A81323B6E63}" dt="2022-12-26T06:33:10.714" v="0" actId="478"/>
          <ac:picMkLst>
            <pc:docMk/>
            <pc:sldMk cId="1956193288" sldId="258"/>
            <ac:picMk id="4" creationId="{46A570C3-A94D-406C-9FAB-48BF0C109E1E}"/>
          </ac:picMkLst>
        </pc:picChg>
        <pc:picChg chg="add mod">
          <ac:chgData name="boan lin" userId="caf8d0fc72e3fdff" providerId="LiveId" clId="{7EFDF9E7-4C27-4FAD-89F4-7A81323B6E63}" dt="2022-12-26T06:33:24.606" v="2" actId="1076"/>
          <ac:picMkLst>
            <pc:docMk/>
            <pc:sldMk cId="1956193288" sldId="258"/>
            <ac:picMk id="6" creationId="{C5F33898-27FF-903D-202B-2386A5123E61}"/>
          </ac:picMkLst>
        </pc:picChg>
      </pc:sldChg>
      <pc:sldChg chg="modSp mod">
        <pc:chgData name="boan lin" userId="caf8d0fc72e3fdff" providerId="LiveId" clId="{7EFDF9E7-4C27-4FAD-89F4-7A81323B6E63}" dt="2023-01-05T12:29:58.242" v="194" actId="20577"/>
        <pc:sldMkLst>
          <pc:docMk/>
          <pc:sldMk cId="2168438646" sldId="261"/>
        </pc:sldMkLst>
        <pc:spChg chg="mod">
          <ac:chgData name="boan lin" userId="caf8d0fc72e3fdff" providerId="LiveId" clId="{7EFDF9E7-4C27-4FAD-89F4-7A81323B6E63}" dt="2023-01-05T12:29:58.242" v="194" actId="20577"/>
          <ac:spMkLst>
            <pc:docMk/>
            <pc:sldMk cId="2168438646" sldId="261"/>
            <ac:spMk id="3" creationId="{FCA9D4B0-561F-4C6A-A9A0-D9A8D4ED9DAA}"/>
          </ac:spMkLst>
        </pc:spChg>
      </pc:sldChg>
      <pc:sldChg chg="modSp new mod">
        <pc:chgData name="boan lin" userId="caf8d0fc72e3fdff" providerId="LiveId" clId="{7EFDF9E7-4C27-4FAD-89F4-7A81323B6E63}" dt="2023-01-05T12:29:11.009" v="151" actId="255"/>
        <pc:sldMkLst>
          <pc:docMk/>
          <pc:sldMk cId="193217583" sldId="262"/>
        </pc:sldMkLst>
        <pc:spChg chg="mod">
          <ac:chgData name="boan lin" userId="caf8d0fc72e3fdff" providerId="LiveId" clId="{7EFDF9E7-4C27-4FAD-89F4-7A81323B6E63}" dt="2023-01-05T12:27:49.488" v="19" actId="20577"/>
          <ac:spMkLst>
            <pc:docMk/>
            <pc:sldMk cId="193217583" sldId="262"/>
            <ac:spMk id="2" creationId="{4B9D8ECA-6E59-7645-33E0-77F8FBFE4413}"/>
          </ac:spMkLst>
        </pc:spChg>
        <pc:spChg chg="mod">
          <ac:chgData name="boan lin" userId="caf8d0fc72e3fdff" providerId="LiveId" clId="{7EFDF9E7-4C27-4FAD-89F4-7A81323B6E63}" dt="2023-01-05T12:29:11.009" v="151" actId="255"/>
          <ac:spMkLst>
            <pc:docMk/>
            <pc:sldMk cId="193217583" sldId="262"/>
            <ac:spMk id="3" creationId="{4D9297A1-96D1-3271-DA5B-6ED61E2FF18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230698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359377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295684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8E0188-0E1B-4A5C-A94D-B76A2682BDDE}"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8007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3464433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1399378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1290149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527429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197504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275734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358273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218662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198160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317549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250208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38912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1BB7CE1-A84F-4F31-BB7E-8F8F35314A9B}" type="datetimeFigureOut">
              <a:rPr lang="zh-TW" altLang="en-US" smtClean="0"/>
              <a:t>2023/1/5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383073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1BB7CE1-A84F-4F31-BB7E-8F8F35314A9B}" type="datetimeFigureOut">
              <a:rPr lang="zh-TW" altLang="en-US" smtClean="0"/>
              <a:t>2023/1/5</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8E0188-0E1B-4A5C-A94D-B76A2682BDDE}" type="slidenum">
              <a:rPr lang="zh-TW" altLang="en-US" smtClean="0"/>
              <a:t>‹#›</a:t>
            </a:fld>
            <a:endParaRPr lang="zh-TW" altLang="en-US"/>
          </a:p>
        </p:txBody>
      </p:sp>
    </p:spTree>
    <p:extLst>
      <p:ext uri="{BB962C8B-B14F-4D97-AF65-F5344CB8AC3E}">
        <p14:creationId xmlns:p14="http://schemas.microsoft.com/office/powerpoint/2010/main" val="217738530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20935-7B00-4158-B803-F6D5EFA7EEEC}"/>
              </a:ext>
            </a:extLst>
          </p:cNvPr>
          <p:cNvSpPr>
            <a:spLocks noGrp="1"/>
          </p:cNvSpPr>
          <p:nvPr>
            <p:ph type="ctrTitle"/>
          </p:nvPr>
        </p:nvSpPr>
        <p:spPr/>
        <p:txBody>
          <a:bodyPr/>
          <a:lstStyle/>
          <a:p>
            <a:r>
              <a:rPr lang="zh-TW" altLang="en-US" dirty="0"/>
              <a:t>知識大亂鬥</a:t>
            </a:r>
          </a:p>
        </p:txBody>
      </p:sp>
      <p:sp>
        <p:nvSpPr>
          <p:cNvPr id="3" name="副標題 2">
            <a:extLst>
              <a:ext uri="{FF2B5EF4-FFF2-40B4-BE49-F238E27FC236}">
                <a16:creationId xmlns:a16="http://schemas.microsoft.com/office/drawing/2014/main" id="{79FFE56F-1B68-4838-9345-6BE282A7E04D}"/>
              </a:ext>
            </a:extLst>
          </p:cNvPr>
          <p:cNvSpPr>
            <a:spLocks noGrp="1"/>
          </p:cNvSpPr>
          <p:nvPr>
            <p:ph type="subTitle" idx="1"/>
          </p:nvPr>
        </p:nvSpPr>
        <p:spPr/>
        <p:txBody>
          <a:bodyPr/>
          <a:lstStyle/>
          <a:p>
            <a:r>
              <a:rPr lang="en-US" altLang="zh-TW" dirty="0"/>
              <a:t>01057011</a:t>
            </a:r>
            <a:r>
              <a:rPr lang="zh-TW" altLang="en-US" dirty="0"/>
              <a:t>林柏安</a:t>
            </a:r>
            <a:endParaRPr lang="en-US" altLang="zh-TW" dirty="0"/>
          </a:p>
          <a:p>
            <a:r>
              <a:rPr lang="en-US" altLang="zh-TW" dirty="0"/>
              <a:t>01057041</a:t>
            </a:r>
            <a:r>
              <a:rPr lang="zh-TW" altLang="en-US" dirty="0"/>
              <a:t>陳宣丞</a:t>
            </a:r>
          </a:p>
        </p:txBody>
      </p:sp>
    </p:spTree>
    <p:extLst>
      <p:ext uri="{BB962C8B-B14F-4D97-AF65-F5344CB8AC3E}">
        <p14:creationId xmlns:p14="http://schemas.microsoft.com/office/powerpoint/2010/main" val="378250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80FB0-E02B-4AB2-AAD0-B675FB9397C3}"/>
              </a:ext>
            </a:extLst>
          </p:cNvPr>
          <p:cNvSpPr>
            <a:spLocks noGrp="1"/>
          </p:cNvSpPr>
          <p:nvPr>
            <p:ph type="title"/>
          </p:nvPr>
        </p:nvSpPr>
        <p:spPr/>
        <p:txBody>
          <a:bodyPr/>
          <a:lstStyle/>
          <a:p>
            <a:r>
              <a:rPr lang="zh-TW" altLang="en-US" dirty="0"/>
              <a:t>網站架構</a:t>
            </a:r>
          </a:p>
        </p:txBody>
      </p:sp>
      <p:sp>
        <p:nvSpPr>
          <p:cNvPr id="3" name="內容版面配置區 2">
            <a:extLst>
              <a:ext uri="{FF2B5EF4-FFF2-40B4-BE49-F238E27FC236}">
                <a16:creationId xmlns:a16="http://schemas.microsoft.com/office/drawing/2014/main" id="{8E839BAD-035A-40A9-AF2A-47A249ECA4E2}"/>
              </a:ext>
            </a:extLst>
          </p:cNvPr>
          <p:cNvSpPr>
            <a:spLocks noGrp="1"/>
          </p:cNvSpPr>
          <p:nvPr>
            <p:ph sz="quarter" idx="13"/>
          </p:nvPr>
        </p:nvSpPr>
        <p:spPr>
          <a:xfrm>
            <a:off x="913149" y="1819836"/>
            <a:ext cx="10364451" cy="3971364"/>
          </a:xfrm>
        </p:spPr>
        <p:txBody>
          <a:bodyPr/>
          <a:lstStyle/>
          <a:p>
            <a:r>
              <a:rPr lang="zh-TW" altLang="en-US" dirty="0"/>
              <a:t>首頁</a:t>
            </a:r>
            <a:endParaRPr lang="en-US" altLang="zh-TW" dirty="0"/>
          </a:p>
          <a:p>
            <a:endParaRPr lang="zh-TW" altLang="en-US" dirty="0"/>
          </a:p>
        </p:txBody>
      </p:sp>
      <p:pic>
        <p:nvPicPr>
          <p:cNvPr id="5" name="圖片 4">
            <a:extLst>
              <a:ext uri="{FF2B5EF4-FFF2-40B4-BE49-F238E27FC236}">
                <a16:creationId xmlns:a16="http://schemas.microsoft.com/office/drawing/2014/main" id="{AEB98B37-F08E-4334-99B5-945D3CCCF853}"/>
              </a:ext>
            </a:extLst>
          </p:cNvPr>
          <p:cNvPicPr>
            <a:picLocks noChangeAspect="1"/>
          </p:cNvPicPr>
          <p:nvPr/>
        </p:nvPicPr>
        <p:blipFill>
          <a:blip r:embed="rId2"/>
          <a:stretch>
            <a:fillRect/>
          </a:stretch>
        </p:blipFill>
        <p:spPr>
          <a:xfrm>
            <a:off x="1452282" y="2214694"/>
            <a:ext cx="8982635" cy="4070256"/>
          </a:xfrm>
          <a:prstGeom prst="rect">
            <a:avLst/>
          </a:prstGeom>
        </p:spPr>
      </p:pic>
    </p:spTree>
    <p:extLst>
      <p:ext uri="{BB962C8B-B14F-4D97-AF65-F5344CB8AC3E}">
        <p14:creationId xmlns:p14="http://schemas.microsoft.com/office/powerpoint/2010/main" val="196397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9D8ECA-6E59-7645-33E0-77F8FBFE4413}"/>
              </a:ext>
            </a:extLst>
          </p:cNvPr>
          <p:cNvSpPr>
            <a:spLocks noGrp="1"/>
          </p:cNvSpPr>
          <p:nvPr>
            <p:ph type="title"/>
          </p:nvPr>
        </p:nvSpPr>
        <p:spPr/>
        <p:txBody>
          <a:bodyPr/>
          <a:lstStyle/>
          <a:p>
            <a:r>
              <a:rPr lang="zh-TW" altLang="en-US" dirty="0"/>
              <a:t>創作動機</a:t>
            </a:r>
          </a:p>
        </p:txBody>
      </p:sp>
      <p:sp>
        <p:nvSpPr>
          <p:cNvPr id="3" name="內容版面配置區 2">
            <a:extLst>
              <a:ext uri="{FF2B5EF4-FFF2-40B4-BE49-F238E27FC236}">
                <a16:creationId xmlns:a16="http://schemas.microsoft.com/office/drawing/2014/main" id="{4D9297A1-96D1-3271-DA5B-6ED61E2FF180}"/>
              </a:ext>
            </a:extLst>
          </p:cNvPr>
          <p:cNvSpPr>
            <a:spLocks noGrp="1"/>
          </p:cNvSpPr>
          <p:nvPr>
            <p:ph sz="quarter" idx="13"/>
          </p:nvPr>
        </p:nvSpPr>
        <p:spPr/>
        <p:txBody>
          <a:bodyPr>
            <a:normAutofit/>
          </a:bodyPr>
          <a:lstStyle/>
          <a:p>
            <a:r>
              <a:rPr lang="zh-TW" altLang="en-US" sz="2800" dirty="0">
                <a:latin typeface="微軟正黑體" panose="020B0604030504040204" pitchFamily="34" charset="-120"/>
                <a:ea typeface="微軟正黑體" panose="020B0604030504040204" pitchFamily="34" charset="-120"/>
              </a:rPr>
              <a:t>想創造一個有不同玩法也能讓玩家真正了解每一題內容知識的知識型闖關遊戲</a:t>
            </a:r>
          </a:p>
        </p:txBody>
      </p:sp>
    </p:spTree>
    <p:extLst>
      <p:ext uri="{BB962C8B-B14F-4D97-AF65-F5344CB8AC3E}">
        <p14:creationId xmlns:p14="http://schemas.microsoft.com/office/powerpoint/2010/main" val="19321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6CC826-5DA7-4BAC-81F8-647AF8353B56}"/>
              </a:ext>
            </a:extLst>
          </p:cNvPr>
          <p:cNvSpPr>
            <a:spLocks noGrp="1"/>
          </p:cNvSpPr>
          <p:nvPr>
            <p:ph type="title"/>
          </p:nvPr>
        </p:nvSpPr>
        <p:spPr>
          <a:xfrm>
            <a:off x="707586" y="0"/>
            <a:ext cx="10364451" cy="1596177"/>
          </a:xfrm>
        </p:spPr>
        <p:txBody>
          <a:bodyPr/>
          <a:lstStyle/>
          <a:p>
            <a:r>
              <a:rPr lang="zh-TW" altLang="en-US" dirty="0"/>
              <a:t>技術使用</a:t>
            </a:r>
          </a:p>
        </p:txBody>
      </p:sp>
      <p:sp>
        <p:nvSpPr>
          <p:cNvPr id="3" name="內容版面配置區 2">
            <a:extLst>
              <a:ext uri="{FF2B5EF4-FFF2-40B4-BE49-F238E27FC236}">
                <a16:creationId xmlns:a16="http://schemas.microsoft.com/office/drawing/2014/main" id="{4800DED7-B157-4F7F-AFA0-86D0486DEC3C}"/>
              </a:ext>
            </a:extLst>
          </p:cNvPr>
          <p:cNvSpPr>
            <a:spLocks noGrp="1"/>
          </p:cNvSpPr>
          <p:nvPr>
            <p:ph sz="quarter" idx="13"/>
          </p:nvPr>
        </p:nvSpPr>
        <p:spPr>
          <a:xfrm>
            <a:off x="707586" y="1716946"/>
            <a:ext cx="10363826" cy="3424107"/>
          </a:xfrm>
        </p:spPr>
        <p:txBody>
          <a:bodyPr>
            <a:normAutofit/>
          </a:bodyPr>
          <a:lstStyle/>
          <a:p>
            <a:r>
              <a:rPr lang="en-US" altLang="zh-TW" sz="4000" dirty="0"/>
              <a:t>CSS</a:t>
            </a:r>
          </a:p>
          <a:p>
            <a:pPr marL="0" indent="0">
              <a:buNone/>
            </a:pPr>
            <a:r>
              <a:rPr lang="zh-TW" altLang="en-US" dirty="0"/>
              <a:t>利用</a:t>
            </a:r>
            <a:r>
              <a:rPr lang="en-US" altLang="zh-TW" dirty="0"/>
              <a:t>CSS</a:t>
            </a:r>
            <a:r>
              <a:rPr lang="zh-TW" altLang="en-US" dirty="0"/>
              <a:t>來制定背景顏色及</a:t>
            </a:r>
            <a:endParaRPr lang="en-US" altLang="zh-TW" dirty="0"/>
          </a:p>
          <a:p>
            <a:pPr marL="0" indent="0">
              <a:buNone/>
            </a:pPr>
            <a:r>
              <a:rPr lang="zh-TW" altLang="en-US" dirty="0"/>
              <a:t>字體大小</a:t>
            </a:r>
          </a:p>
        </p:txBody>
      </p:sp>
      <p:pic>
        <p:nvPicPr>
          <p:cNvPr id="4" name="圖片 3">
            <a:extLst>
              <a:ext uri="{FF2B5EF4-FFF2-40B4-BE49-F238E27FC236}">
                <a16:creationId xmlns:a16="http://schemas.microsoft.com/office/drawing/2014/main" id="{6C538246-814D-4C52-8391-B7E635AD2090}"/>
              </a:ext>
            </a:extLst>
          </p:cNvPr>
          <p:cNvPicPr>
            <a:picLocks noChangeAspect="1"/>
          </p:cNvPicPr>
          <p:nvPr/>
        </p:nvPicPr>
        <p:blipFill>
          <a:blip r:embed="rId2"/>
          <a:stretch>
            <a:fillRect/>
          </a:stretch>
        </p:blipFill>
        <p:spPr>
          <a:xfrm>
            <a:off x="4276164" y="1297750"/>
            <a:ext cx="3378065" cy="5428059"/>
          </a:xfrm>
          <a:prstGeom prst="rect">
            <a:avLst/>
          </a:prstGeom>
        </p:spPr>
      </p:pic>
    </p:spTree>
    <p:extLst>
      <p:ext uri="{BB962C8B-B14F-4D97-AF65-F5344CB8AC3E}">
        <p14:creationId xmlns:p14="http://schemas.microsoft.com/office/powerpoint/2010/main" val="137113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00F22E-F427-4308-8E3F-072ABB9340E6}"/>
              </a:ext>
            </a:extLst>
          </p:cNvPr>
          <p:cNvSpPr>
            <a:spLocks noGrp="1"/>
          </p:cNvSpPr>
          <p:nvPr>
            <p:ph type="title"/>
          </p:nvPr>
        </p:nvSpPr>
        <p:spPr>
          <a:xfrm>
            <a:off x="510364" y="0"/>
            <a:ext cx="10364451" cy="1640953"/>
          </a:xfrm>
        </p:spPr>
        <p:txBody>
          <a:bodyPr/>
          <a:lstStyle/>
          <a:p>
            <a:endParaRPr lang="zh-TW" altLang="en-US" dirty="0"/>
          </a:p>
        </p:txBody>
      </p:sp>
      <p:sp>
        <p:nvSpPr>
          <p:cNvPr id="3" name="內容版面配置區 2">
            <a:extLst>
              <a:ext uri="{FF2B5EF4-FFF2-40B4-BE49-F238E27FC236}">
                <a16:creationId xmlns:a16="http://schemas.microsoft.com/office/drawing/2014/main" id="{D76311F2-B563-44F2-8F99-3B11753C0828}"/>
              </a:ext>
            </a:extLst>
          </p:cNvPr>
          <p:cNvSpPr>
            <a:spLocks noGrp="1"/>
          </p:cNvSpPr>
          <p:nvPr>
            <p:ph sz="quarter" idx="13"/>
          </p:nvPr>
        </p:nvSpPr>
        <p:spPr>
          <a:xfrm>
            <a:off x="725515" y="1336151"/>
            <a:ext cx="10363826" cy="3424107"/>
          </a:xfrm>
        </p:spPr>
        <p:txBody>
          <a:bodyPr/>
          <a:lstStyle/>
          <a:p>
            <a:r>
              <a:rPr lang="en-US" altLang="zh-TW" sz="4000" dirty="0"/>
              <a:t>JavaScript</a:t>
            </a:r>
          </a:p>
          <a:p>
            <a:pPr marL="0" indent="0">
              <a:buNone/>
            </a:pPr>
            <a:r>
              <a:rPr lang="zh-TW" altLang="en-US" dirty="0"/>
              <a:t>利用</a:t>
            </a:r>
            <a:r>
              <a:rPr lang="en-US" altLang="zh-TW" dirty="0" err="1"/>
              <a:t>javascript</a:t>
            </a:r>
            <a:r>
              <a:rPr lang="zh-TW" altLang="en-US" dirty="0"/>
              <a:t>寫出讓選項三秒消失</a:t>
            </a:r>
          </a:p>
        </p:txBody>
      </p:sp>
      <p:pic>
        <p:nvPicPr>
          <p:cNvPr id="6" name="圖片 5">
            <a:extLst>
              <a:ext uri="{FF2B5EF4-FFF2-40B4-BE49-F238E27FC236}">
                <a16:creationId xmlns:a16="http://schemas.microsoft.com/office/drawing/2014/main" id="{C5F33898-27FF-903D-202B-2386A5123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846" y="1214257"/>
            <a:ext cx="4435224" cy="5433531"/>
          </a:xfrm>
          <a:prstGeom prst="rect">
            <a:avLst/>
          </a:prstGeom>
        </p:spPr>
      </p:pic>
    </p:spTree>
    <p:extLst>
      <p:ext uri="{BB962C8B-B14F-4D97-AF65-F5344CB8AC3E}">
        <p14:creationId xmlns:p14="http://schemas.microsoft.com/office/powerpoint/2010/main" val="195619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79C58D-CA27-4ACA-AF40-5965116F32D5}"/>
              </a:ext>
            </a:extLst>
          </p:cNvPr>
          <p:cNvSpPr>
            <a:spLocks noGrp="1"/>
          </p:cNvSpPr>
          <p:nvPr>
            <p:ph type="title"/>
          </p:nvPr>
        </p:nvSpPr>
        <p:spPr/>
        <p:txBody>
          <a:bodyPr/>
          <a:lstStyle/>
          <a:p>
            <a:r>
              <a:rPr lang="zh-TW" altLang="en-US" dirty="0"/>
              <a:t>本網站特色</a:t>
            </a:r>
          </a:p>
        </p:txBody>
      </p:sp>
      <p:sp>
        <p:nvSpPr>
          <p:cNvPr id="3" name="內容版面配置區 2">
            <a:extLst>
              <a:ext uri="{FF2B5EF4-FFF2-40B4-BE49-F238E27FC236}">
                <a16:creationId xmlns:a16="http://schemas.microsoft.com/office/drawing/2014/main" id="{B11BB639-0DED-4D74-9D50-C785542F323D}"/>
              </a:ext>
            </a:extLst>
          </p:cNvPr>
          <p:cNvSpPr>
            <a:spLocks noGrp="1"/>
          </p:cNvSpPr>
          <p:nvPr>
            <p:ph sz="quarter" idx="13"/>
          </p:nvPr>
        </p:nvSpPr>
        <p:spPr/>
        <p:txBody>
          <a:bodyPr/>
          <a:lstStyle/>
          <a:p>
            <a:r>
              <a:rPr lang="zh-TW" altLang="en-US" dirty="0"/>
              <a:t>有別於其他的問答類型遊戲，我們新增了三秒選項，讓玩家在答題時要真正了解題目的答案才有辦法回答出來，而不能只是用猜的</a:t>
            </a:r>
          </a:p>
        </p:txBody>
      </p:sp>
    </p:spTree>
    <p:extLst>
      <p:ext uri="{BB962C8B-B14F-4D97-AF65-F5344CB8AC3E}">
        <p14:creationId xmlns:p14="http://schemas.microsoft.com/office/powerpoint/2010/main" val="78336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2DDFAB-AA85-415F-8EBA-4C7971109D33}"/>
              </a:ext>
            </a:extLst>
          </p:cNvPr>
          <p:cNvSpPr>
            <a:spLocks noGrp="1"/>
          </p:cNvSpPr>
          <p:nvPr>
            <p:ph type="title"/>
          </p:nvPr>
        </p:nvSpPr>
        <p:spPr/>
        <p:txBody>
          <a:bodyPr/>
          <a:lstStyle/>
          <a:p>
            <a:r>
              <a:rPr lang="zh-TW" altLang="en-US" dirty="0"/>
              <a:t>分工</a:t>
            </a:r>
          </a:p>
        </p:txBody>
      </p:sp>
      <p:sp>
        <p:nvSpPr>
          <p:cNvPr id="3" name="內容版面配置區 2">
            <a:extLst>
              <a:ext uri="{FF2B5EF4-FFF2-40B4-BE49-F238E27FC236}">
                <a16:creationId xmlns:a16="http://schemas.microsoft.com/office/drawing/2014/main" id="{FCA9D4B0-561F-4C6A-A9A0-D9A8D4ED9DAA}"/>
              </a:ext>
            </a:extLst>
          </p:cNvPr>
          <p:cNvSpPr>
            <a:spLocks noGrp="1"/>
          </p:cNvSpPr>
          <p:nvPr>
            <p:ph sz="quarter" idx="13"/>
          </p:nvPr>
        </p:nvSpPr>
        <p:spPr/>
        <p:txBody>
          <a:bodyPr/>
          <a:lstStyle/>
          <a:p>
            <a:r>
              <a:rPr lang="en-US" altLang="zh-TW" dirty="0"/>
              <a:t>01057011</a:t>
            </a:r>
            <a:r>
              <a:rPr lang="zh-TW" altLang="en-US" dirty="0"/>
              <a:t>柏安</a:t>
            </a:r>
            <a:r>
              <a:rPr lang="en-US" altLang="zh-TW" dirty="0"/>
              <a:t>:</a:t>
            </a:r>
            <a:r>
              <a:rPr lang="en-US" altLang="zh-TW" dirty="0" err="1"/>
              <a:t>js</a:t>
            </a:r>
            <a:r>
              <a:rPr lang="zh-TW" altLang="en-US" dirty="0"/>
              <a:t>部分</a:t>
            </a:r>
            <a:r>
              <a:rPr lang="en-US" altLang="zh-TW" dirty="0"/>
              <a:t>(</a:t>
            </a:r>
            <a:r>
              <a:rPr lang="zh-TW" altLang="en-US" dirty="0"/>
              <a:t>積分系統，判斷答題等等</a:t>
            </a:r>
            <a:r>
              <a:rPr lang="en-US" altLang="zh-TW" dirty="0"/>
              <a:t>)</a:t>
            </a:r>
            <a:r>
              <a:rPr lang="zh-TW" altLang="en-US" dirty="0"/>
              <a:t>，</a:t>
            </a:r>
            <a:r>
              <a:rPr lang="en-US" altLang="zh-TW" dirty="0"/>
              <a:t>CSS</a:t>
            </a:r>
          </a:p>
          <a:p>
            <a:r>
              <a:rPr lang="en-US" altLang="zh-TW" dirty="0"/>
              <a:t>01057041</a:t>
            </a:r>
            <a:r>
              <a:rPr lang="zh-TW" altLang="en-US" dirty="0"/>
              <a:t>宣丞</a:t>
            </a:r>
            <a:r>
              <a:rPr lang="en-US" altLang="zh-TW" dirty="0"/>
              <a:t>:</a:t>
            </a:r>
            <a:r>
              <a:rPr lang="zh-TW" altLang="en-US" dirty="0"/>
              <a:t> </a:t>
            </a:r>
            <a:r>
              <a:rPr lang="en-US" altLang="zh-TW" dirty="0"/>
              <a:t>CSS</a:t>
            </a:r>
            <a:r>
              <a:rPr lang="zh-TW" altLang="en-US" dirty="0"/>
              <a:t>，蒐集題目，三秒作答部分</a:t>
            </a:r>
          </a:p>
        </p:txBody>
      </p:sp>
    </p:spTree>
    <p:extLst>
      <p:ext uri="{BB962C8B-B14F-4D97-AF65-F5344CB8AC3E}">
        <p14:creationId xmlns:p14="http://schemas.microsoft.com/office/powerpoint/2010/main" val="2168438646"/>
      </p:ext>
    </p:extLst>
  </p:cSld>
  <p:clrMapOvr>
    <a:masterClrMapping/>
  </p:clrMapOvr>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TM04033925[[fn=小水滴]]</Template>
  <TotalTime>455</TotalTime>
  <Words>130</Words>
  <Application>Microsoft Office PowerPoint</Application>
  <PresentationFormat>寬螢幕</PresentationFormat>
  <Paragraphs>18</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微軟正黑體</vt:lpstr>
      <vt:lpstr>Arial</vt:lpstr>
      <vt:lpstr>Tw Cen MT</vt:lpstr>
      <vt:lpstr>小水滴</vt:lpstr>
      <vt:lpstr>知識大亂鬥</vt:lpstr>
      <vt:lpstr>網站架構</vt:lpstr>
      <vt:lpstr>創作動機</vt:lpstr>
      <vt:lpstr>技術使用</vt:lpstr>
      <vt:lpstr>PowerPoint 簡報</vt:lpstr>
      <vt:lpstr>本網站特色</vt:lpstr>
      <vt:lpstr>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知識大亂鬥</dc:title>
  <dc:creator>陳宣丞</dc:creator>
  <cp:lastModifiedBy>boan lin</cp:lastModifiedBy>
  <cp:revision>6</cp:revision>
  <dcterms:created xsi:type="dcterms:W3CDTF">2022-12-25T08:08:39Z</dcterms:created>
  <dcterms:modified xsi:type="dcterms:W3CDTF">2023-01-05T12:30:32Z</dcterms:modified>
</cp:coreProperties>
</file>