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Inter SemiBold"/>
      <p:regular r:id="rId13"/>
      <p:bold r:id="rId14"/>
      <p:italic r:id="rId15"/>
      <p:boldItalic r:id="rId16"/>
    </p:embeddedFont>
    <p:embeddedFont>
      <p:font typeface="Inter Light"/>
      <p:regular r:id="rId17"/>
      <p:bold r:id="rId18"/>
      <p:italic r:id="rId19"/>
      <p:boldItalic r:id="rId20"/>
    </p:embeddedFont>
    <p:embeddedFont>
      <p:font typeface="Inter"/>
      <p:regular r:id="rId21"/>
      <p:bold r:id="rId22"/>
      <p:italic r:id="rId23"/>
      <p:boldItalic r:id="rId24"/>
    </p:embeddedFont>
    <p:embeddedFont>
      <p:font typeface="Inter ExtraBold"/>
      <p:bold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Light-boldItalic.fntdata"/><Relationship Id="rId22" Type="http://schemas.openxmlformats.org/officeDocument/2006/relationships/font" Target="fonts/Inter-bold.fntdata"/><Relationship Id="rId21" Type="http://schemas.openxmlformats.org/officeDocument/2006/relationships/font" Target="fonts/Inter-regular.fntdata"/><Relationship Id="rId24" Type="http://schemas.openxmlformats.org/officeDocument/2006/relationships/font" Target="fonts/Inter-boldItalic.fntdata"/><Relationship Id="rId23" Type="http://schemas.openxmlformats.org/officeDocument/2006/relationships/font" Target="fonts/Inter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nterExtraBold-boldItalic.fntdata"/><Relationship Id="rId25" Type="http://schemas.openxmlformats.org/officeDocument/2006/relationships/font" Target="fonts/Inter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SemiBold-regular.fntdata"/><Relationship Id="rId12" Type="http://schemas.openxmlformats.org/officeDocument/2006/relationships/slide" Target="slides/slide7.xml"/><Relationship Id="rId15" Type="http://schemas.openxmlformats.org/officeDocument/2006/relationships/font" Target="fonts/InterSemiBold-italic.fntdata"/><Relationship Id="rId14" Type="http://schemas.openxmlformats.org/officeDocument/2006/relationships/font" Target="fonts/InterSemiBold-bold.fntdata"/><Relationship Id="rId17" Type="http://schemas.openxmlformats.org/officeDocument/2006/relationships/font" Target="fonts/InterLight-regular.fntdata"/><Relationship Id="rId16" Type="http://schemas.openxmlformats.org/officeDocument/2006/relationships/font" Target="fonts/InterSemiBold-boldItalic.fntdata"/><Relationship Id="rId19" Type="http://schemas.openxmlformats.org/officeDocument/2006/relationships/font" Target="fonts/InterLight-italic.fntdata"/><Relationship Id="rId18" Type="http://schemas.openxmlformats.org/officeDocument/2006/relationships/font" Target="fonts/Inter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dab5fdc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dab5fdc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4dab5fdc16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4dab5fdc16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dab5fdc16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dab5fdc16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34dab5fdc16_0_6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34dab5fdc16_0_6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4dab5fdc16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4dab5fdc16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4dab5fdc16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4dab5fdc16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34dab5fdc1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34dab5fdc1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"/>
              <a:buNone/>
              <a:defRPr sz="1800"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2" name="Google Shape;12;p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" name="Google Shape;13;p2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14" name="Google Shape;14;p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</a:t>
            </a: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Breakdown">
  <p:cSld name="SECTION_TITLE_AND_DESCRIPTION_1">
    <p:bg>
      <p:bgPr>
        <a:solidFill>
          <a:schemeClr val="dk2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1"/>
          <p:cNvSpPr txBox="1"/>
          <p:nvPr>
            <p:ph idx="1" type="subTitle"/>
          </p:nvPr>
        </p:nvSpPr>
        <p:spPr>
          <a:xfrm>
            <a:off x="34865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2" type="body"/>
          </p:nvPr>
        </p:nvSpPr>
        <p:spPr>
          <a:xfrm>
            <a:off x="34160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cxnSp>
        <p:nvCxnSpPr>
          <p:cNvPr id="102" name="Google Shape;102;p11"/>
          <p:cNvCxnSpPr>
            <a:endCxn id="103" idx="2"/>
          </p:cNvCxnSpPr>
          <p:nvPr/>
        </p:nvCxnSpPr>
        <p:spPr>
          <a:xfrm>
            <a:off x="2904275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1"/>
          <p:cNvCxnSpPr/>
          <p:nvPr/>
        </p:nvCxnSpPr>
        <p:spPr>
          <a:xfrm>
            <a:off x="4765924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5" name="Google Shape;105;p11"/>
          <p:cNvCxnSpPr/>
          <p:nvPr/>
        </p:nvCxnSpPr>
        <p:spPr>
          <a:xfrm>
            <a:off x="6635736" y="2048466"/>
            <a:ext cx="7719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3" name="Google Shape;103;p11"/>
          <p:cNvSpPr/>
          <p:nvPr/>
        </p:nvSpPr>
        <p:spPr>
          <a:xfrm>
            <a:off x="367617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6" name="Google Shape;106;p11"/>
          <p:cNvSpPr/>
          <p:nvPr/>
        </p:nvSpPr>
        <p:spPr>
          <a:xfrm>
            <a:off x="5548513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7" name="Google Shape;107;p11"/>
          <p:cNvSpPr/>
          <p:nvPr/>
        </p:nvSpPr>
        <p:spPr>
          <a:xfrm>
            <a:off x="7417725" y="1504866"/>
            <a:ext cx="1087200" cy="1087200"/>
          </a:xfrm>
          <a:prstGeom prst="flowChartConnector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90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1"/>
          <p:cNvSpPr txBox="1"/>
          <p:nvPr>
            <p:ph idx="3" type="subTitle"/>
          </p:nvPr>
        </p:nvSpPr>
        <p:spPr>
          <a:xfrm>
            <a:off x="535892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4" type="body"/>
          </p:nvPr>
        </p:nvSpPr>
        <p:spPr>
          <a:xfrm>
            <a:off x="528842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5" type="subTitle"/>
          </p:nvPr>
        </p:nvSpPr>
        <p:spPr>
          <a:xfrm>
            <a:off x="7231275" y="270695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6" type="body"/>
          </p:nvPr>
        </p:nvSpPr>
        <p:spPr>
          <a:xfrm>
            <a:off x="7160775" y="29823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11"/>
          <p:cNvSpPr/>
          <p:nvPr/>
        </p:nvSpPr>
        <p:spPr>
          <a:xfrm>
            <a:off x="603475" y="2706950"/>
            <a:ext cx="2313300" cy="1413600"/>
          </a:xfrm>
          <a:prstGeom prst="roundRect">
            <a:avLst>
              <a:gd fmla="val 7414" name="adj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>
              <a:solidFill>
                <a:srgbClr val="F6F5EC"/>
              </a:solidFill>
            </a:endParaRPr>
          </a:p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4" name="Google Shape;114;p11"/>
          <p:cNvSpPr txBox="1"/>
          <p:nvPr>
            <p:ph idx="7" type="body"/>
          </p:nvPr>
        </p:nvSpPr>
        <p:spPr>
          <a:xfrm>
            <a:off x="603475" y="2758400"/>
            <a:ext cx="2313300" cy="1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5" name="Google Shape;115;p11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6" name="Google Shape;116;p11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/ Graph">
  <p:cSld name="CAPTION_ONLY">
    <p:bg>
      <p:bgPr>
        <a:solidFill>
          <a:schemeClr val="lt1"/>
        </a:solid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8" name="Google Shape;118;p12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9" name="Google Shape;119;p12"/>
          <p:cNvSpPr txBox="1"/>
          <p:nvPr>
            <p:ph type="title"/>
          </p:nvPr>
        </p:nvSpPr>
        <p:spPr>
          <a:xfrm>
            <a:off x="452575" y="596800"/>
            <a:ext cx="4418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20" name="Google Shape;120;p12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21" name="Google Shape;121;p12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2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3" name="Google Shape;123;p12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Header">
  <p:cSld name="BIG_NUMBER">
    <p:bg>
      <p:bgPr>
        <a:solidFill>
          <a:schemeClr val="dk2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"/>
          <p:cNvSpPr/>
          <p:nvPr>
            <p:ph idx="2" type="pic"/>
          </p:nvPr>
        </p:nvSpPr>
        <p:spPr>
          <a:xfrm>
            <a:off x="213750" y="586950"/>
            <a:ext cx="8701800" cy="2327100"/>
          </a:xfrm>
          <a:prstGeom prst="roundRect">
            <a:avLst>
              <a:gd fmla="val 3913" name="adj"/>
            </a:avLst>
          </a:prstGeom>
          <a:noFill/>
          <a:ln>
            <a:noFill/>
          </a:ln>
        </p:spPr>
      </p:sp>
      <p:sp>
        <p:nvSpPr>
          <p:cNvPr id="126" name="Google Shape;126;p1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7" name="Google Shape;127;p1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8" name="Google Shape;128;p13"/>
          <p:cNvSpPr txBox="1"/>
          <p:nvPr>
            <p:ph idx="1" type="body"/>
          </p:nvPr>
        </p:nvSpPr>
        <p:spPr>
          <a:xfrm>
            <a:off x="5362800" y="30712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29" name="Google Shape;129;p1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Strategy" type="blank">
  <p:cSld name="BLANK">
    <p:bg>
      <p:bgPr>
        <a:solidFill>
          <a:schemeClr val="dk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4"/>
          <p:cNvSpPr/>
          <p:nvPr>
            <p:ph idx="2" type="pic"/>
          </p:nvPr>
        </p:nvSpPr>
        <p:spPr>
          <a:xfrm>
            <a:off x="6445900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sp>
        <p:nvSpPr>
          <p:cNvPr id="133" name="Google Shape;133;p14"/>
          <p:cNvSpPr/>
          <p:nvPr>
            <p:ph idx="3" type="pic"/>
          </p:nvPr>
        </p:nvSpPr>
        <p:spPr>
          <a:xfrm>
            <a:off x="4210025" y="626975"/>
            <a:ext cx="1932900" cy="2070000"/>
          </a:xfrm>
          <a:prstGeom prst="roundRect">
            <a:avLst>
              <a:gd fmla="val 5387" name="adj"/>
            </a:avLst>
          </a:prstGeom>
          <a:noFill/>
          <a:ln>
            <a:noFill/>
          </a:ln>
        </p:spPr>
      </p:sp>
      <p:cxnSp>
        <p:nvCxnSpPr>
          <p:cNvPr id="134" name="Google Shape;134;p1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35" name="Google Shape;135;p14"/>
          <p:cNvSpPr txBox="1"/>
          <p:nvPr>
            <p:ph type="title"/>
          </p:nvPr>
        </p:nvSpPr>
        <p:spPr>
          <a:xfrm>
            <a:off x="450850" y="596800"/>
            <a:ext cx="40830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6" name="Google Shape;136;p14"/>
          <p:cNvSpPr txBox="1"/>
          <p:nvPr>
            <p:ph idx="1" type="subTitle"/>
          </p:nvPr>
        </p:nvSpPr>
        <p:spPr>
          <a:xfrm>
            <a:off x="4210025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7" name="Google Shape;137;p14"/>
          <p:cNvSpPr txBox="1"/>
          <p:nvPr>
            <p:ph idx="4" type="body"/>
          </p:nvPr>
        </p:nvSpPr>
        <p:spPr>
          <a:xfrm>
            <a:off x="4210025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8" name="Google Shape;138;p14"/>
          <p:cNvSpPr txBox="1"/>
          <p:nvPr>
            <p:ph idx="5" type="subTitle"/>
          </p:nvPr>
        </p:nvSpPr>
        <p:spPr>
          <a:xfrm>
            <a:off x="6458950" y="2802675"/>
            <a:ext cx="19068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9" name="Google Shape;139;p14"/>
          <p:cNvSpPr txBox="1"/>
          <p:nvPr>
            <p:ph idx="6" type="body"/>
          </p:nvPr>
        </p:nvSpPr>
        <p:spPr>
          <a:xfrm>
            <a:off x="6458950" y="3441550"/>
            <a:ext cx="1607400" cy="106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40" name="Google Shape;140;p14"/>
          <p:cNvSpPr txBox="1"/>
          <p:nvPr>
            <p:ph idx="7" type="body"/>
          </p:nvPr>
        </p:nvSpPr>
        <p:spPr>
          <a:xfrm>
            <a:off x="450850" y="2399275"/>
            <a:ext cx="30480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1" name="Google Shape;141;p1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2" name="Google Shape;142;p1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3" name="Google Shape;143;p1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ilestones">
  <p:cSld name="TITLE_1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5" name="Google Shape;145;p1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6" name="Google Shape;146;p15"/>
          <p:cNvSpPr txBox="1"/>
          <p:nvPr>
            <p:ph type="title"/>
          </p:nvPr>
        </p:nvSpPr>
        <p:spPr>
          <a:xfrm>
            <a:off x="452575" y="596800"/>
            <a:ext cx="44181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47" name="Google Shape;147;p15"/>
          <p:cNvSpPr txBox="1"/>
          <p:nvPr>
            <p:ph idx="1" type="subTitle"/>
          </p:nvPr>
        </p:nvSpPr>
        <p:spPr>
          <a:xfrm>
            <a:off x="46782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48" name="Google Shape;148;p15"/>
          <p:cNvSpPr txBox="1"/>
          <p:nvPr>
            <p:ph idx="2" type="body"/>
          </p:nvPr>
        </p:nvSpPr>
        <p:spPr>
          <a:xfrm>
            <a:off x="39162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49" name="Google Shape;149;p15"/>
          <p:cNvSpPr txBox="1"/>
          <p:nvPr>
            <p:ph idx="3" type="subTitle"/>
          </p:nvPr>
        </p:nvSpPr>
        <p:spPr>
          <a:xfrm>
            <a:off x="3052450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0" name="Google Shape;150;p15"/>
          <p:cNvSpPr txBox="1"/>
          <p:nvPr>
            <p:ph idx="4" type="body"/>
          </p:nvPr>
        </p:nvSpPr>
        <p:spPr>
          <a:xfrm>
            <a:off x="2976250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1" name="Google Shape;151;p15"/>
          <p:cNvSpPr txBox="1"/>
          <p:nvPr>
            <p:ph idx="5" type="subTitle"/>
          </p:nvPr>
        </p:nvSpPr>
        <p:spPr>
          <a:xfrm>
            <a:off x="5637075" y="18573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2" name="Google Shape;152;p15"/>
          <p:cNvSpPr txBox="1"/>
          <p:nvPr>
            <p:ph idx="6" type="body"/>
          </p:nvPr>
        </p:nvSpPr>
        <p:spPr>
          <a:xfrm>
            <a:off x="5560875" y="22718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3" name="Google Shape;153;p15"/>
          <p:cNvSpPr txBox="1"/>
          <p:nvPr>
            <p:ph idx="7" type="subTitle"/>
          </p:nvPr>
        </p:nvSpPr>
        <p:spPr>
          <a:xfrm>
            <a:off x="46782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4" name="Google Shape;154;p15"/>
          <p:cNvSpPr txBox="1"/>
          <p:nvPr>
            <p:ph idx="8" type="body"/>
          </p:nvPr>
        </p:nvSpPr>
        <p:spPr>
          <a:xfrm>
            <a:off x="39162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5" name="Google Shape;155;p15"/>
          <p:cNvSpPr txBox="1"/>
          <p:nvPr>
            <p:ph idx="9" type="subTitle"/>
          </p:nvPr>
        </p:nvSpPr>
        <p:spPr>
          <a:xfrm>
            <a:off x="3052450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6" name="Google Shape;156;p15"/>
          <p:cNvSpPr txBox="1"/>
          <p:nvPr>
            <p:ph idx="13" type="body"/>
          </p:nvPr>
        </p:nvSpPr>
        <p:spPr>
          <a:xfrm>
            <a:off x="2976250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7" name="Google Shape;157;p15"/>
          <p:cNvSpPr txBox="1"/>
          <p:nvPr>
            <p:ph idx="14" type="subTitle"/>
          </p:nvPr>
        </p:nvSpPr>
        <p:spPr>
          <a:xfrm>
            <a:off x="5637075" y="3075100"/>
            <a:ext cx="21510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58" name="Google Shape;158;p15"/>
          <p:cNvSpPr txBox="1"/>
          <p:nvPr>
            <p:ph idx="15" type="body"/>
          </p:nvPr>
        </p:nvSpPr>
        <p:spPr>
          <a:xfrm>
            <a:off x="5560875" y="3489625"/>
            <a:ext cx="21510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59" name="Google Shape;159;p1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0" name="Google Shape;160;p1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1" name="Google Shape;161;p1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eatures / Benefits">
  <p:cSld name="CUSTOM">
    <p:bg>
      <p:bgPr>
        <a:solidFill>
          <a:schemeClr val="lt1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164" name="Google Shape;164;p1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5" name="Google Shape;165;p16"/>
          <p:cNvSpPr txBox="1"/>
          <p:nvPr>
            <p:ph type="title"/>
          </p:nvPr>
        </p:nvSpPr>
        <p:spPr>
          <a:xfrm>
            <a:off x="452575" y="633600"/>
            <a:ext cx="3954600" cy="13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 b="1"/>
            </a:lvl9pPr>
          </a:lstStyle>
          <a:p/>
        </p:txBody>
      </p:sp>
      <p:sp>
        <p:nvSpPr>
          <p:cNvPr id="166" name="Google Shape;166;p16"/>
          <p:cNvSpPr txBox="1"/>
          <p:nvPr>
            <p:ph idx="1" type="body"/>
          </p:nvPr>
        </p:nvSpPr>
        <p:spPr>
          <a:xfrm>
            <a:off x="56052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67" name="Google Shape;167;p1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68" name="Google Shape;168;p16"/>
          <p:cNvSpPr txBox="1"/>
          <p:nvPr>
            <p:ph idx="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accen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9" name="Google Shape;169;p1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Images">
  <p:cSld name="CUSTOM_1">
    <p:bg>
      <p:bgPr>
        <a:solidFill>
          <a:schemeClr val="dk2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"/>
          <p:cNvSpPr/>
          <p:nvPr>
            <p:ph idx="2" type="pic"/>
          </p:nvPr>
        </p:nvSpPr>
        <p:spPr>
          <a:xfrm>
            <a:off x="2118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  <p:sp>
        <p:nvSpPr>
          <p:cNvPr id="172" name="Google Shape;172;p17"/>
          <p:cNvSpPr/>
          <p:nvPr>
            <p:ph idx="3" type="pic"/>
          </p:nvPr>
        </p:nvSpPr>
        <p:spPr>
          <a:xfrm>
            <a:off x="4639750" y="203250"/>
            <a:ext cx="4292400" cy="4737000"/>
          </a:xfrm>
          <a:prstGeom prst="roundRect">
            <a:avLst>
              <a:gd fmla="val 3358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 Competition">
  <p:cSld name="CUSTOM_2">
    <p:bg>
      <p:bgPr>
        <a:solidFill>
          <a:schemeClr val="lt1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8"/>
          <p:cNvSpPr/>
          <p:nvPr>
            <p:ph idx="2" type="pic"/>
          </p:nvPr>
        </p:nvSpPr>
        <p:spPr>
          <a:xfrm>
            <a:off x="40147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5" name="Google Shape;175;p18"/>
          <p:cNvSpPr/>
          <p:nvPr>
            <p:ph idx="3" type="pic"/>
          </p:nvPr>
        </p:nvSpPr>
        <p:spPr>
          <a:xfrm>
            <a:off x="568857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6" name="Google Shape;176;p18"/>
          <p:cNvSpPr/>
          <p:nvPr>
            <p:ph idx="4" type="pic"/>
          </p:nvPr>
        </p:nvSpPr>
        <p:spPr>
          <a:xfrm>
            <a:off x="7362425" y="5573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7" name="Google Shape;177;p18"/>
          <p:cNvSpPr/>
          <p:nvPr>
            <p:ph idx="5" type="pic"/>
          </p:nvPr>
        </p:nvSpPr>
        <p:spPr>
          <a:xfrm>
            <a:off x="40147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8" name="Google Shape;178;p18"/>
          <p:cNvSpPr/>
          <p:nvPr>
            <p:ph idx="6" type="pic"/>
          </p:nvPr>
        </p:nvSpPr>
        <p:spPr>
          <a:xfrm>
            <a:off x="568857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sp>
        <p:nvSpPr>
          <p:cNvPr id="179" name="Google Shape;179;p18"/>
          <p:cNvSpPr/>
          <p:nvPr>
            <p:ph idx="7" type="pic"/>
          </p:nvPr>
        </p:nvSpPr>
        <p:spPr>
          <a:xfrm>
            <a:off x="7362425" y="2644475"/>
            <a:ext cx="1374300" cy="1471500"/>
          </a:xfrm>
          <a:prstGeom prst="roundRect">
            <a:avLst>
              <a:gd fmla="val 7582" name="adj"/>
            </a:avLst>
          </a:prstGeom>
          <a:noFill/>
          <a:ln>
            <a:noFill/>
          </a:ln>
        </p:spPr>
      </p:sp>
      <p:cxnSp>
        <p:nvCxnSpPr>
          <p:cNvPr id="180" name="Google Shape;180;p1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1" name="Google Shape;181;p18"/>
          <p:cNvSpPr txBox="1"/>
          <p:nvPr>
            <p:ph type="title"/>
          </p:nvPr>
        </p:nvSpPr>
        <p:spPr>
          <a:xfrm>
            <a:off x="452575" y="596800"/>
            <a:ext cx="3262500" cy="135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452575" y="1956400"/>
            <a:ext cx="26160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3" name="Google Shape;183;p18"/>
          <p:cNvSpPr txBox="1"/>
          <p:nvPr>
            <p:ph idx="8" type="body"/>
          </p:nvPr>
        </p:nvSpPr>
        <p:spPr>
          <a:xfrm>
            <a:off x="467825" y="2583700"/>
            <a:ext cx="3247200" cy="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184" name="Google Shape;184;p18"/>
          <p:cNvSpPr txBox="1"/>
          <p:nvPr>
            <p:ph idx="9" type="subTitle"/>
          </p:nvPr>
        </p:nvSpPr>
        <p:spPr>
          <a:xfrm>
            <a:off x="40147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5" name="Google Shape;185;p18"/>
          <p:cNvSpPr txBox="1"/>
          <p:nvPr>
            <p:ph idx="13" type="subTitle"/>
          </p:nvPr>
        </p:nvSpPr>
        <p:spPr>
          <a:xfrm>
            <a:off x="568857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6" name="Google Shape;186;p18"/>
          <p:cNvSpPr txBox="1"/>
          <p:nvPr>
            <p:ph idx="14" type="subTitle"/>
          </p:nvPr>
        </p:nvSpPr>
        <p:spPr>
          <a:xfrm>
            <a:off x="7362425" y="202887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7" name="Google Shape;187;p18"/>
          <p:cNvSpPr txBox="1"/>
          <p:nvPr>
            <p:ph idx="15" type="subTitle"/>
          </p:nvPr>
        </p:nvSpPr>
        <p:spPr>
          <a:xfrm>
            <a:off x="40147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8" name="Google Shape;188;p18"/>
          <p:cNvSpPr txBox="1"/>
          <p:nvPr>
            <p:ph idx="16" type="subTitle"/>
          </p:nvPr>
        </p:nvSpPr>
        <p:spPr>
          <a:xfrm>
            <a:off x="568857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89" name="Google Shape;189;p18"/>
          <p:cNvSpPr txBox="1"/>
          <p:nvPr>
            <p:ph idx="17" type="subTitle"/>
          </p:nvPr>
        </p:nvSpPr>
        <p:spPr>
          <a:xfrm>
            <a:off x="7362425" y="4067725"/>
            <a:ext cx="1374300" cy="62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Font typeface="Inter SemiBold"/>
              <a:buNone/>
              <a:defRPr sz="1600"/>
            </a:lvl9pPr>
          </a:lstStyle>
          <a:p/>
        </p:txBody>
      </p:sp>
      <p:sp>
        <p:nvSpPr>
          <p:cNvPr id="190" name="Google Shape;190;p1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91" name="Google Shape;191;p18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2" name="Google Shape;192;p1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allery">
  <p:cSld name="CUSTOM_1_1">
    <p:bg>
      <p:bgPr>
        <a:solidFill>
          <a:schemeClr val="dk2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9"/>
          <p:cNvSpPr/>
          <p:nvPr>
            <p:ph idx="2" type="pic"/>
          </p:nvPr>
        </p:nvSpPr>
        <p:spPr>
          <a:xfrm>
            <a:off x="2286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5" name="Google Shape;195;p19"/>
          <p:cNvSpPr/>
          <p:nvPr>
            <p:ph idx="3" type="pic"/>
          </p:nvPr>
        </p:nvSpPr>
        <p:spPr>
          <a:xfrm>
            <a:off x="3931925" y="59262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6" name="Google Shape;196;p19"/>
          <p:cNvSpPr/>
          <p:nvPr>
            <p:ph idx="4" type="pic"/>
          </p:nvPr>
        </p:nvSpPr>
        <p:spPr>
          <a:xfrm>
            <a:off x="7635600" y="59262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197" name="Google Shape;197;p19"/>
          <p:cNvSpPr/>
          <p:nvPr>
            <p:ph idx="5" type="pic"/>
          </p:nvPr>
        </p:nvSpPr>
        <p:spPr>
          <a:xfrm>
            <a:off x="25753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8" name="Google Shape;198;p19"/>
          <p:cNvSpPr/>
          <p:nvPr>
            <p:ph idx="6" type="pic"/>
          </p:nvPr>
        </p:nvSpPr>
        <p:spPr>
          <a:xfrm>
            <a:off x="6278800" y="59322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99" name="Google Shape;199;p19"/>
          <p:cNvSpPr/>
          <p:nvPr>
            <p:ph idx="7" type="pic"/>
          </p:nvPr>
        </p:nvSpPr>
        <p:spPr>
          <a:xfrm>
            <a:off x="2286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0" name="Google Shape;200;p19"/>
          <p:cNvSpPr/>
          <p:nvPr>
            <p:ph idx="8" type="pic"/>
          </p:nvPr>
        </p:nvSpPr>
        <p:spPr>
          <a:xfrm>
            <a:off x="1545425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1" name="Google Shape;201;p19"/>
          <p:cNvSpPr/>
          <p:nvPr>
            <p:ph idx="9" type="pic"/>
          </p:nvPr>
        </p:nvSpPr>
        <p:spPr>
          <a:xfrm>
            <a:off x="3932063" y="1963950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2" name="Google Shape;202;p19"/>
          <p:cNvSpPr/>
          <p:nvPr>
            <p:ph idx="13" type="pic"/>
          </p:nvPr>
        </p:nvSpPr>
        <p:spPr>
          <a:xfrm>
            <a:off x="5248888" y="1963950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3" name="Google Shape;203;p19"/>
          <p:cNvSpPr/>
          <p:nvPr>
            <p:ph idx="14" type="pic"/>
          </p:nvPr>
        </p:nvSpPr>
        <p:spPr>
          <a:xfrm>
            <a:off x="7555713" y="1964250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4" name="Google Shape;204;p19"/>
          <p:cNvSpPr/>
          <p:nvPr>
            <p:ph idx="15" type="pic"/>
          </p:nvPr>
        </p:nvSpPr>
        <p:spPr>
          <a:xfrm>
            <a:off x="2286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5" name="Google Shape;205;p19"/>
          <p:cNvSpPr/>
          <p:nvPr>
            <p:ph idx="16" type="pic"/>
          </p:nvPr>
        </p:nvSpPr>
        <p:spPr>
          <a:xfrm>
            <a:off x="3931925" y="3335275"/>
            <a:ext cx="22050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6" name="Google Shape;206;p19"/>
          <p:cNvSpPr/>
          <p:nvPr>
            <p:ph idx="17" type="pic"/>
          </p:nvPr>
        </p:nvSpPr>
        <p:spPr>
          <a:xfrm>
            <a:off x="7635600" y="3335275"/>
            <a:ext cx="1135200" cy="1215600"/>
          </a:xfrm>
          <a:prstGeom prst="roundRect">
            <a:avLst>
              <a:gd fmla="val 3655" name="adj"/>
            </a:avLst>
          </a:prstGeom>
          <a:noFill/>
          <a:ln>
            <a:noFill/>
          </a:ln>
        </p:spPr>
      </p:sp>
      <p:sp>
        <p:nvSpPr>
          <p:cNvPr id="207" name="Google Shape;207;p19"/>
          <p:cNvSpPr/>
          <p:nvPr>
            <p:ph idx="18" type="pic"/>
          </p:nvPr>
        </p:nvSpPr>
        <p:spPr>
          <a:xfrm>
            <a:off x="25753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8" name="Google Shape;208;p19"/>
          <p:cNvSpPr/>
          <p:nvPr>
            <p:ph idx="19" type="pic"/>
          </p:nvPr>
        </p:nvSpPr>
        <p:spPr>
          <a:xfrm>
            <a:off x="6278800" y="3335875"/>
            <a:ext cx="1215000" cy="12150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09" name="Google Shape;209;p19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210" name="Google Shape;210;p1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12" name="Google Shape;212;p1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6" name="Google Shape;21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Divider Slide">
  <p:cSld name="CUSTOM_3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" name="Google Shape;19;p3"/>
          <p:cNvSpPr txBox="1"/>
          <p:nvPr>
            <p:ph type="title"/>
          </p:nvPr>
        </p:nvSpPr>
        <p:spPr>
          <a:xfrm>
            <a:off x="420875" y="1402000"/>
            <a:ext cx="4324800" cy="243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474350" y="3793500"/>
            <a:ext cx="4036500" cy="11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21" name="Google Shape;21;p3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" name="Google Shape;22;p3"/>
          <p:cNvSpPr/>
          <p:nvPr>
            <p:ph idx="3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23" name="Google Shape;23;p3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9" name="Google Shape;219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3" name="Google Shape;22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26" name="Google Shape;226;p2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7" name="Google Shape;227;p2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1" name="Google Shape;23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2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34" name="Google Shape;234;p2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35" name="Google Shape;2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38" name="Google Shape;23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_1"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42" name="Google Shape;242;p2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43" name="Google Shape;243;p2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44" name="Google Shape;24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  <p:sp>
        <p:nvSpPr>
          <p:cNvPr id="247" name="Google Shape;24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50" name="Google Shape;250;p2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51" name="Google Shape;251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_1">
  <p:cSld name="BLANK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sion / Mission" type="secHead">
  <p:cSld name="SECTION_HEADER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/>
          <p:nvPr>
            <p:ph idx="2" type="pic"/>
          </p:nvPr>
        </p:nvSpPr>
        <p:spPr>
          <a:xfrm>
            <a:off x="5039775" y="203250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cxnSp>
        <p:nvCxnSpPr>
          <p:cNvPr id="28" name="Google Shape;28;p4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452575" y="1853525"/>
            <a:ext cx="2965500" cy="244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4"/>
          <p:cNvSpPr/>
          <p:nvPr>
            <p:ph idx="3" type="pic"/>
          </p:nvPr>
        </p:nvSpPr>
        <p:spPr>
          <a:xfrm>
            <a:off x="5039775" y="2624675"/>
            <a:ext cx="3905400" cy="22986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452575" y="596800"/>
            <a:ext cx="42636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32" name="Google Shape;32;p4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" name="Google Shape;34;p4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orient="horz" pos="432">
          <p15:clr>
            <a:srgbClr val="E46962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56" name="Google Shape;25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3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8" name="Google Shape;258;p3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59" name="Google Shape;259;p3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0" name="Google Shape;260;p3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1" name="Google Shape;261;p3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62" name="Google Shape;262;p3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65" name="Google Shape;265;p3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66" name="Google Shape;266;p3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267" name="Google Shape;267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2"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0" name="Google Shape;270;p3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71" name="Google Shape;271;p3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2" name="Google Shape;272;p3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3" name="Google Shape;273;p3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74" name="Google Shape;274;p3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3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8" name="Google Shape;278;p3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79" name="Google Shape;279;p34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0" name="Google Shape;280;p3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81" name="Google Shape;281;p34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2" name="Google Shape;282;p34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83" name="Google Shape;283;p34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6" name="Google Shape;286;p3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7" name="Google Shape;287;p3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8" name="Google Shape;288;p3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89" name="Google Shape;289;p3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0" name="Google Shape;290;p3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1" name="Google Shape;291;p3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2" name="Google Shape;292;p3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3" name="Google Shape;293;p3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294" name="Google Shape;294;p3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97" name="Google Shape;29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8" name="Google Shape;298;p3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1" name="Google Shape;301;p3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2" name="Google Shape;302;p3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03" name="Google Shape;303;p3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4" name="Google Shape;30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5" name="Google Shape;3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06" name="Google Shape;306;p3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07" name="Google Shape;307;p3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0" name="Google Shape;310;p3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1" name="Google Shape;311;p3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2" name="Google Shape;312;p3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3" name="Google Shape;313;p3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314" name="Google Shape;314;p3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15" name="Google Shape;315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6" name="Google Shape;31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17" name="Google Shape;317;p3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8" name="Google Shape;318;p3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  <p:sp>
        <p:nvSpPr>
          <p:cNvPr id="319" name="Google Shape;319;p3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322" name="Google Shape;32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5" name="Google Shape;325;p4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6" name="Google Shape;326;p4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7" name="Google Shape;327;p4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8" name="Google Shape;328;p4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4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0" name="Google Shape;330;p4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1" name="Google Shape;331;p4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332" name="Google Shape;332;p4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4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334" name="Google Shape;334;p4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/ Divider" type="tx">
  <p:cSld name="TITLE_AND_BODY">
    <p:bg>
      <p:bgPr>
        <a:solidFill>
          <a:schemeClr val="dk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Google Shape;36;p5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7" name="Google Shape;37;p5"/>
          <p:cNvSpPr txBox="1"/>
          <p:nvPr>
            <p:ph type="title"/>
          </p:nvPr>
        </p:nvSpPr>
        <p:spPr>
          <a:xfrm>
            <a:off x="420875" y="1552350"/>
            <a:ext cx="6231300" cy="168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sz="6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Inter"/>
              <a:buNone/>
              <a:defRPr b="1"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2" type="title"/>
          </p:nvPr>
        </p:nvSpPr>
        <p:spPr>
          <a:xfrm>
            <a:off x="472350" y="3144800"/>
            <a:ext cx="29655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b="0"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Inter SemiBold"/>
              <a:buNone/>
              <a:defRPr sz="18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" name="Google Shape;39;p5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0" name="Google Shape;40;p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1" name="Google Shape;41;p5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  <p:extLst>
    <p:ext uri="{DCECCB84-F9BA-43D5-87BE-67443E8EF086}">
      <p15:sldGuideLst>
        <p15:guide id="1" pos="353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Model" type="twoColTx">
  <p:cSld name="TITLE_AND_TWO_COLUMNS">
    <p:bg>
      <p:bgPr>
        <a:solidFill>
          <a:schemeClr val="dk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44" name="Google Shape;44;p6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6"/>
          <p:cNvSpPr txBox="1"/>
          <p:nvPr>
            <p:ph type="title"/>
          </p:nvPr>
        </p:nvSpPr>
        <p:spPr>
          <a:xfrm>
            <a:off x="450850" y="596800"/>
            <a:ext cx="6767700" cy="143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5605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2" type="body"/>
          </p:nvPr>
        </p:nvSpPr>
        <p:spPr>
          <a:xfrm>
            <a:off x="4113125" y="3718900"/>
            <a:ext cx="35526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8" name="Google Shape;48;p6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49" name="Google Shape;49;p6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" name="Google Shape;50;p6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Timeline" type="titleOnly">
  <p:cSld name="TITLE_ONLY">
    <p:bg>
      <p:bgPr>
        <a:solidFill>
          <a:schemeClr val="lt1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3" name="Google Shape;53;p7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7"/>
          <p:cNvSpPr txBox="1"/>
          <p:nvPr>
            <p:ph type="title"/>
          </p:nvPr>
        </p:nvSpPr>
        <p:spPr>
          <a:xfrm>
            <a:off x="452575" y="596800"/>
            <a:ext cx="68688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55" name="Google Shape;55;p7"/>
          <p:cNvSpPr txBox="1"/>
          <p:nvPr>
            <p:ph idx="1" type="body"/>
          </p:nvPr>
        </p:nvSpPr>
        <p:spPr>
          <a:xfrm>
            <a:off x="589475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6" name="Google Shape;56;p7"/>
          <p:cNvSpPr txBox="1"/>
          <p:nvPr>
            <p:ph idx="2" type="body"/>
          </p:nvPr>
        </p:nvSpPr>
        <p:spPr>
          <a:xfrm>
            <a:off x="26018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7" name="Google Shape;57;p7"/>
          <p:cNvSpPr txBox="1"/>
          <p:nvPr>
            <p:ph idx="3" type="body"/>
          </p:nvPr>
        </p:nvSpPr>
        <p:spPr>
          <a:xfrm>
            <a:off x="460145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8" name="Google Shape;58;p7"/>
          <p:cNvSpPr txBox="1"/>
          <p:nvPr>
            <p:ph idx="4" type="body"/>
          </p:nvPr>
        </p:nvSpPr>
        <p:spPr>
          <a:xfrm>
            <a:off x="6602800" y="2780825"/>
            <a:ext cx="164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9" name="Google Shape;59;p7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0" name="Google Shape;60;p7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" name="Google Shape;61;p7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Advantage">
  <p:cSld name="ONE_COLUMN_TEXT"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64" name="Google Shape;64;p8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" name="Google Shape;65;p8"/>
          <p:cNvSpPr txBox="1"/>
          <p:nvPr>
            <p:ph type="title"/>
          </p:nvPr>
        </p:nvSpPr>
        <p:spPr>
          <a:xfrm>
            <a:off x="452575" y="596800"/>
            <a:ext cx="4418100" cy="296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200"/>
              <a:buFont typeface="Inter"/>
              <a:buNone/>
              <a:defRPr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Font typeface="Inter"/>
              <a:buNone/>
              <a:defRPr b="1" sz="4800"/>
            </a:lvl9pPr>
          </a:lstStyle>
          <a:p/>
        </p:txBody>
      </p:sp>
      <p:sp>
        <p:nvSpPr>
          <p:cNvPr id="66" name="Google Shape;66;p8"/>
          <p:cNvSpPr/>
          <p:nvPr>
            <p:ph idx="2" type="pic"/>
          </p:nvPr>
        </p:nvSpPr>
        <p:spPr>
          <a:xfrm>
            <a:off x="5039775" y="196800"/>
            <a:ext cx="3905400" cy="4749900"/>
          </a:xfrm>
          <a:prstGeom prst="roundRect">
            <a:avLst>
              <a:gd fmla="val 2053" name="adj"/>
            </a:avLst>
          </a:prstGeom>
          <a:noFill/>
          <a:ln>
            <a:noFill/>
          </a:ln>
        </p:spPr>
      </p:sp>
      <p:sp>
        <p:nvSpPr>
          <p:cNvPr id="67" name="Google Shape;67;p8"/>
          <p:cNvSpPr txBox="1"/>
          <p:nvPr>
            <p:ph idx="1" type="body"/>
          </p:nvPr>
        </p:nvSpPr>
        <p:spPr>
          <a:xfrm>
            <a:off x="452575" y="1966775"/>
            <a:ext cx="3212700" cy="20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■"/>
              <a:defRPr/>
            </a:lvl9pPr>
          </a:lstStyle>
          <a:p/>
        </p:txBody>
      </p:sp>
      <p:sp>
        <p:nvSpPr>
          <p:cNvPr id="68" name="Google Shape;68;p8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8"/>
          <p:cNvSpPr txBox="1"/>
          <p:nvPr>
            <p:ph idx="3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" name="Google Shape;70;p8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eet the Team">
  <p:cSld name="MAIN_POINT">
    <p:bg>
      <p:bgPr>
        <a:solidFill>
          <a:schemeClr val="dk1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9"/>
          <p:cNvSpPr/>
          <p:nvPr>
            <p:ph idx="2" type="pic"/>
          </p:nvPr>
        </p:nvSpPr>
        <p:spPr>
          <a:xfrm>
            <a:off x="5663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3" name="Google Shape;73;p9"/>
          <p:cNvSpPr/>
          <p:nvPr>
            <p:ph idx="3" type="pic"/>
          </p:nvPr>
        </p:nvSpPr>
        <p:spPr>
          <a:xfrm>
            <a:off x="2588275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4" name="Google Shape;74;p9"/>
          <p:cNvSpPr/>
          <p:nvPr>
            <p:ph idx="4" type="pic"/>
          </p:nvPr>
        </p:nvSpPr>
        <p:spPr>
          <a:xfrm>
            <a:off x="4613113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sp>
        <p:nvSpPr>
          <p:cNvPr id="75" name="Google Shape;75;p9"/>
          <p:cNvSpPr/>
          <p:nvPr>
            <p:ph idx="5" type="pic"/>
          </p:nvPr>
        </p:nvSpPr>
        <p:spPr>
          <a:xfrm>
            <a:off x="6637950" y="1569300"/>
            <a:ext cx="1466400" cy="1570200"/>
          </a:xfrm>
          <a:prstGeom prst="roundRect">
            <a:avLst>
              <a:gd fmla="val 6320" name="adj"/>
            </a:avLst>
          </a:prstGeom>
          <a:noFill/>
          <a:ln>
            <a:noFill/>
          </a:ln>
        </p:spPr>
      </p:sp>
      <p:cxnSp>
        <p:nvCxnSpPr>
          <p:cNvPr id="76" name="Google Shape;76;p9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9"/>
          <p:cNvSpPr txBox="1"/>
          <p:nvPr>
            <p:ph type="title"/>
          </p:nvPr>
        </p:nvSpPr>
        <p:spPr>
          <a:xfrm>
            <a:off x="450850" y="596800"/>
            <a:ext cx="67677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1" type="subTitle"/>
          </p:nvPr>
        </p:nvSpPr>
        <p:spPr>
          <a:xfrm>
            <a:off x="5663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6" type="subTitle"/>
          </p:nvPr>
        </p:nvSpPr>
        <p:spPr>
          <a:xfrm>
            <a:off x="2588275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7" type="subTitle"/>
          </p:nvPr>
        </p:nvSpPr>
        <p:spPr>
          <a:xfrm>
            <a:off x="4613113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idx="8" type="subTitle"/>
          </p:nvPr>
        </p:nvSpPr>
        <p:spPr>
          <a:xfrm>
            <a:off x="6637950" y="3190975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nter SemiBold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2" name="Google Shape;82;p9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rtl="0" algn="ctr"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9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rrent Market / Market Size">
  <p:cSld name="SECTION_TITLE_AND_DESCRIPTION">
    <p:bg>
      <p:bgPr>
        <a:solidFill>
          <a:schemeClr val="dk2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 txBox="1"/>
          <p:nvPr/>
        </p:nvSpPr>
        <p:spPr>
          <a:xfrm>
            <a:off x="420872" y="203200"/>
            <a:ext cx="42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rPr>
              <a:t>‹#›</a:t>
            </a:fld>
            <a:endParaRPr sz="800">
              <a:solidFill>
                <a:schemeClr val="lt2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87" name="Google Shape;87;p10"/>
          <p:cNvCxnSpPr/>
          <p:nvPr/>
        </p:nvCxnSpPr>
        <p:spPr>
          <a:xfrm rot="10800000">
            <a:off x="560525" y="279400"/>
            <a:ext cx="1494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0"/>
          <p:cNvSpPr txBox="1"/>
          <p:nvPr>
            <p:ph idx="1" type="subTitle"/>
          </p:nvPr>
        </p:nvSpPr>
        <p:spPr>
          <a:xfrm>
            <a:off x="675475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2" type="body"/>
          </p:nvPr>
        </p:nvSpPr>
        <p:spPr>
          <a:xfrm>
            <a:off x="604925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3885400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4" type="body"/>
          </p:nvPr>
        </p:nvSpPr>
        <p:spPr>
          <a:xfrm>
            <a:off x="3814850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5" type="subTitle"/>
          </p:nvPr>
        </p:nvSpPr>
        <p:spPr>
          <a:xfrm>
            <a:off x="7024719" y="3055900"/>
            <a:ext cx="1466400" cy="77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nter SemiBold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6" type="body"/>
          </p:nvPr>
        </p:nvSpPr>
        <p:spPr>
          <a:xfrm>
            <a:off x="6954219" y="3668125"/>
            <a:ext cx="1607400" cy="8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1pPr>
            <a:lvl2pPr indent="-3048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2pPr>
            <a:lvl3pPr indent="-3048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3pPr>
            <a:lvl4pPr indent="-3048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4pPr>
            <a:lvl5pPr indent="-3048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5pPr>
            <a:lvl6pPr indent="-3048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6pPr>
            <a:lvl7pPr indent="-3048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●"/>
              <a:defRPr>
                <a:solidFill>
                  <a:schemeClr val="lt2"/>
                </a:solidFill>
              </a:defRPr>
            </a:lvl7pPr>
            <a:lvl8pPr indent="-3048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○"/>
              <a:defRPr>
                <a:solidFill>
                  <a:schemeClr val="lt2"/>
                </a:solidFill>
              </a:defRPr>
            </a:lvl8pPr>
            <a:lvl9pPr indent="-3048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Inter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type="title"/>
          </p:nvPr>
        </p:nvSpPr>
        <p:spPr>
          <a:xfrm>
            <a:off x="450850" y="596800"/>
            <a:ext cx="6767700" cy="12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Font typeface="Inter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10"/>
          <p:cNvSpPr/>
          <p:nvPr/>
        </p:nvSpPr>
        <p:spPr>
          <a:xfrm>
            <a:off x="603475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Confidential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0"/>
          <p:cNvSpPr/>
          <p:nvPr/>
        </p:nvSpPr>
        <p:spPr>
          <a:xfrm>
            <a:off x="1644650" y="4749800"/>
            <a:ext cx="768000" cy="1905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7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rPr>
              <a:t>Copyright ©</a:t>
            </a:r>
            <a:endParaRPr sz="700">
              <a:solidFill>
                <a:schemeClr val="lt2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308925" y="278025"/>
            <a:ext cx="44484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b="1"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Inter"/>
              <a:buNone/>
              <a:defRPr sz="4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613175" y="278025"/>
            <a:ext cx="2965500" cy="29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●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○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"/>
              <a:buChar char="■"/>
              <a:defRPr sz="1200">
                <a:solidFill>
                  <a:schemeClr val="dk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1"/>
          <p:cNvSpPr txBox="1"/>
          <p:nvPr>
            <p:ph type="title"/>
          </p:nvPr>
        </p:nvSpPr>
        <p:spPr>
          <a:xfrm>
            <a:off x="420875" y="17054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Implementation and Analysis of Parallel Graph Algorithms</a:t>
            </a:r>
            <a:endParaRPr sz="3300"/>
          </a:p>
        </p:txBody>
      </p:sp>
      <p:sp>
        <p:nvSpPr>
          <p:cNvPr id="340" name="Google Shape;340;p41"/>
          <p:cNvSpPr txBox="1"/>
          <p:nvPr>
            <p:ph idx="2" type="title"/>
          </p:nvPr>
        </p:nvSpPr>
        <p:spPr>
          <a:xfrm>
            <a:off x="420875" y="3318663"/>
            <a:ext cx="40365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Research: A Parallel Algorithm Template for Updating Single-Source Shortest Paths in Large-Scale Dynamic Networks</a:t>
            </a:r>
            <a:endParaRPr sz="1000"/>
          </a:p>
        </p:txBody>
      </p:sp>
      <p:sp>
        <p:nvSpPr>
          <p:cNvPr id="341" name="Google Shape;341;p41"/>
          <p:cNvSpPr/>
          <p:nvPr/>
        </p:nvSpPr>
        <p:spPr>
          <a:xfrm>
            <a:off x="560525" y="1083400"/>
            <a:ext cx="3905400" cy="4101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Parallel Distributed Computing</a:t>
            </a:r>
            <a:endParaRPr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42" name="Google Shape;342;p41"/>
          <p:cNvSpPr/>
          <p:nvPr/>
        </p:nvSpPr>
        <p:spPr>
          <a:xfrm>
            <a:off x="420875" y="3966575"/>
            <a:ext cx="1479300" cy="297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Muaz Ahmed</a:t>
            </a:r>
            <a:endParaRPr>
              <a:solidFill>
                <a:schemeClr val="accen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43" name="Google Shape;343;p41"/>
          <p:cNvSpPr/>
          <p:nvPr/>
        </p:nvSpPr>
        <p:spPr>
          <a:xfrm>
            <a:off x="1990700" y="3966575"/>
            <a:ext cx="1479300" cy="297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Ayan Asif</a:t>
            </a:r>
            <a:endParaRPr>
              <a:solidFill>
                <a:schemeClr val="accen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44" name="Google Shape;344;p41"/>
          <p:cNvSpPr/>
          <p:nvPr/>
        </p:nvSpPr>
        <p:spPr>
          <a:xfrm>
            <a:off x="420875" y="4338475"/>
            <a:ext cx="2048700" cy="2979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Muhammad Abbas</a:t>
            </a:r>
            <a:endParaRPr>
              <a:solidFill>
                <a:schemeClr val="accen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45" name="Google Shape;345;p41" title="p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075" y="152400"/>
            <a:ext cx="4093526" cy="448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1" name="Google Shape;351;p42"/>
          <p:cNvSpPr txBox="1"/>
          <p:nvPr>
            <p:ph type="title"/>
          </p:nvPr>
        </p:nvSpPr>
        <p:spPr>
          <a:xfrm>
            <a:off x="420875" y="643900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Motivation &amp; Problem Overview</a:t>
            </a:r>
            <a:endParaRPr sz="3600"/>
          </a:p>
        </p:txBody>
      </p:sp>
      <p:sp>
        <p:nvSpPr>
          <p:cNvPr id="352" name="Google Shape;352;p42"/>
          <p:cNvSpPr txBox="1"/>
          <p:nvPr>
            <p:ph idx="2" type="title"/>
          </p:nvPr>
        </p:nvSpPr>
        <p:spPr>
          <a:xfrm>
            <a:off x="420875" y="1739825"/>
            <a:ext cx="3698700" cy="52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SSSP in Dynamic Networks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Traditional algorithms assume static graphs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Real-world networks change over time (edge insertions/deletions)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Challenges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Efficiently updating SSSP without full recomputation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Balancing load and avoiding synchronization overhead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Need for Parallelism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Exploit multiple cores and GPUs for faster processing</a:t>
            </a:r>
            <a:endParaRPr sz="1200"/>
          </a:p>
        </p:txBody>
      </p:sp>
      <p:pic>
        <p:nvPicPr>
          <p:cNvPr id="353" name="Google Shape;353;p42" title="p2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35550" y="152400"/>
            <a:ext cx="341702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9" name="Google Shape;359;p43"/>
          <p:cNvSpPr txBox="1"/>
          <p:nvPr>
            <p:ph type="title"/>
          </p:nvPr>
        </p:nvSpPr>
        <p:spPr>
          <a:xfrm>
            <a:off x="398525" y="657925"/>
            <a:ext cx="4324800" cy="16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Parallel Algorithm Design &amp; Key Contributions</a:t>
            </a:r>
            <a:endParaRPr sz="3600"/>
          </a:p>
        </p:txBody>
      </p:sp>
      <p:sp>
        <p:nvSpPr>
          <p:cNvPr id="360" name="Google Shape;360;p43"/>
          <p:cNvSpPr txBox="1"/>
          <p:nvPr>
            <p:ph idx="2" type="title"/>
          </p:nvPr>
        </p:nvSpPr>
        <p:spPr>
          <a:xfrm>
            <a:off x="420875" y="2132800"/>
            <a:ext cx="4280100" cy="220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Two-Step Framework: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Identify the affected vertices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Iteratively update the SSSP tree</a:t>
            </a:r>
            <a:endParaRPr sz="12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Key Innovations:</a:t>
            </a:r>
            <a:endParaRPr sz="16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Avoiding heavy locking by iterative updates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Using a rooted-tree data structure to maintain SSSP</a:t>
            </a:r>
            <a:endParaRPr sz="1200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/>
              <a:t>Preventing cycle formations during concurrent updates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1" name="Google Shape;361;p43" title="p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5250" y="152400"/>
            <a:ext cx="348720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4"/>
          <p:cNvSpPr txBox="1"/>
          <p:nvPr>
            <p:ph type="title"/>
          </p:nvPr>
        </p:nvSpPr>
        <p:spPr>
          <a:xfrm>
            <a:off x="420875" y="589796"/>
            <a:ext cx="4324800" cy="17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Implementation Strategy &amp; Tools</a:t>
            </a:r>
            <a:endParaRPr sz="3600"/>
          </a:p>
        </p:txBody>
      </p:sp>
      <p:sp>
        <p:nvSpPr>
          <p:cNvPr id="367" name="Google Shape;367;p44"/>
          <p:cNvSpPr txBox="1"/>
          <p:nvPr>
            <p:ph idx="2" type="title"/>
          </p:nvPr>
        </p:nvSpPr>
        <p:spPr>
          <a:xfrm>
            <a:off x="420875" y="1606561"/>
            <a:ext cx="4027500" cy="30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Programming Models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Graph Partitioning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Version Control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44"/>
          <p:cNvSpPr/>
          <p:nvPr/>
        </p:nvSpPr>
        <p:spPr>
          <a:xfrm>
            <a:off x="974450" y="2037703"/>
            <a:ext cx="884700" cy="297000"/>
          </a:xfrm>
          <a:prstGeom prst="roundRect">
            <a:avLst>
              <a:gd fmla="val 50000" name="adj"/>
            </a:avLst>
          </a:prstGeom>
          <a:solidFill>
            <a:srgbClr val="101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MPI</a:t>
            </a:r>
            <a:endParaRPr sz="12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69" name="Google Shape;369;p44"/>
          <p:cNvSpPr/>
          <p:nvPr/>
        </p:nvSpPr>
        <p:spPr>
          <a:xfrm>
            <a:off x="1912750" y="2037703"/>
            <a:ext cx="1090200" cy="297000"/>
          </a:xfrm>
          <a:prstGeom prst="roundRect">
            <a:avLst>
              <a:gd fmla="val 50000" name="adj"/>
            </a:avLst>
          </a:prstGeom>
          <a:solidFill>
            <a:srgbClr val="101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OpenCL</a:t>
            </a:r>
            <a:endParaRPr sz="12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70" name="Google Shape;370;p44"/>
          <p:cNvSpPr/>
          <p:nvPr/>
        </p:nvSpPr>
        <p:spPr>
          <a:xfrm>
            <a:off x="3056550" y="2037703"/>
            <a:ext cx="1090200" cy="297000"/>
          </a:xfrm>
          <a:prstGeom prst="roundRect">
            <a:avLst>
              <a:gd fmla="val 50000" name="adj"/>
            </a:avLst>
          </a:prstGeom>
          <a:solidFill>
            <a:srgbClr val="101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OpenMP</a:t>
            </a:r>
            <a:endParaRPr sz="12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71" name="Google Shape;371;p44"/>
          <p:cNvSpPr/>
          <p:nvPr/>
        </p:nvSpPr>
        <p:spPr>
          <a:xfrm>
            <a:off x="974450" y="2835686"/>
            <a:ext cx="1003800" cy="297000"/>
          </a:xfrm>
          <a:prstGeom prst="roundRect">
            <a:avLst>
              <a:gd fmla="val 50000" name="adj"/>
            </a:avLst>
          </a:prstGeom>
          <a:solidFill>
            <a:srgbClr val="101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METIS</a:t>
            </a:r>
            <a:endParaRPr sz="12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372" name="Google Shape;372;p44"/>
          <p:cNvSpPr/>
          <p:nvPr/>
        </p:nvSpPr>
        <p:spPr>
          <a:xfrm>
            <a:off x="974450" y="3619625"/>
            <a:ext cx="1003800" cy="297000"/>
          </a:xfrm>
          <a:prstGeom prst="roundRect">
            <a:avLst>
              <a:gd fmla="val 50000" name="adj"/>
            </a:avLst>
          </a:prstGeom>
          <a:solidFill>
            <a:srgbClr val="10101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lt1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GitHub</a:t>
            </a:r>
            <a:endParaRPr sz="1200">
              <a:solidFill>
                <a:schemeClr val="lt1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pic>
        <p:nvPicPr>
          <p:cNvPr id="373" name="Google Shape;373;p44" title="p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2250" y="832700"/>
            <a:ext cx="4714824" cy="3478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5"/>
          <p:cNvSpPr txBox="1"/>
          <p:nvPr>
            <p:ph idx="1" type="body"/>
          </p:nvPr>
        </p:nvSpPr>
        <p:spPr>
          <a:xfrm>
            <a:off x="420875" y="1732525"/>
            <a:ext cx="8483400" cy="281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/>
              <a:t>Algorithm Complexity: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/>
              <a:t>Expect O(m/p) time complexity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/>
              <a:t>Expect O(D·(x·d)/p) 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/>
              <a:t>Evaluation Plans: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Targeting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significant speedup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particularly on GPU architectures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Will explore the performance differential in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insertion-heavy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vs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deletion-heavy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scenarios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Char char="●"/>
            </a:pPr>
            <a:r>
              <a:rPr b="1" lang="en"/>
              <a:t>Scalability Focus Areas:</a:t>
            </a:r>
            <a:endParaRPr b="1"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Investigate how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edge change ratios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affect performance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Integrate </a:t>
            </a:r>
            <a:r>
              <a:rPr b="1"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balancing and dynamic scheduling</a:t>
            </a:r>
            <a: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strategies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45"/>
          <p:cNvSpPr txBox="1"/>
          <p:nvPr>
            <p:ph type="title"/>
          </p:nvPr>
        </p:nvSpPr>
        <p:spPr>
          <a:xfrm>
            <a:off x="420875" y="568725"/>
            <a:ext cx="8483400" cy="133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600"/>
              <a:t>Scalability Analysis &amp; Performance Evaluation</a:t>
            </a:r>
            <a:endParaRPr sz="3600"/>
          </a:p>
        </p:txBody>
      </p:sp>
      <p:sp>
        <p:nvSpPr>
          <p:cNvPr id="380" name="Google Shape;380;p45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46"/>
          <p:cNvSpPr txBox="1"/>
          <p:nvPr>
            <p:ph type="title"/>
          </p:nvPr>
        </p:nvSpPr>
        <p:spPr>
          <a:xfrm>
            <a:off x="452575" y="596800"/>
            <a:ext cx="8556900" cy="104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Conclusion: Plans for Execution</a:t>
            </a:r>
            <a:endParaRPr/>
          </a:p>
        </p:txBody>
      </p:sp>
      <p:sp>
        <p:nvSpPr>
          <p:cNvPr id="386" name="Google Shape;386;p46"/>
          <p:cNvSpPr txBox="1"/>
          <p:nvPr>
            <p:ph idx="1" type="body"/>
          </p:nvPr>
        </p:nvSpPr>
        <p:spPr>
          <a:xfrm>
            <a:off x="1514775" y="2759775"/>
            <a:ext cx="19224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Define problem space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Identify use cases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Select benchmark datasets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Set evaluation goals</a:t>
            </a:r>
            <a:endParaRPr b="1"/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7" name="Google Shape;387;p46"/>
          <p:cNvSpPr txBox="1"/>
          <p:nvPr>
            <p:ph idx="2" type="body"/>
          </p:nvPr>
        </p:nvSpPr>
        <p:spPr>
          <a:xfrm>
            <a:off x="3548575" y="2759800"/>
            <a:ext cx="21306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Partition graph (METIS)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Design parallel model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Combine MPI + OpenMP/OpenCL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Enable lock-free updates</a:t>
            </a:r>
            <a:endParaRPr b="1"/>
          </a:p>
        </p:txBody>
      </p:sp>
      <p:sp>
        <p:nvSpPr>
          <p:cNvPr id="388" name="Google Shape;388;p46"/>
          <p:cNvSpPr txBox="1"/>
          <p:nvPr>
            <p:ph idx="3" type="body"/>
          </p:nvPr>
        </p:nvSpPr>
        <p:spPr>
          <a:xfrm>
            <a:off x="5627925" y="2759775"/>
            <a:ext cx="2001300" cy="17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Develop core algorithm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Run scalability tests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Vary update conditions</a:t>
            </a:r>
            <a:br>
              <a:rPr b="1" lang="en"/>
            </a:br>
            <a:endParaRPr b="1"/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b="1" lang="en"/>
              <a:t>Benchmark against baselines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89" name="Google Shape;389;p46"/>
          <p:cNvSpPr/>
          <p:nvPr/>
        </p:nvSpPr>
        <p:spPr>
          <a:xfrm>
            <a:off x="1762750" y="178140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1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0" name="Google Shape;390;p46"/>
          <p:cNvSpPr/>
          <p:nvPr/>
        </p:nvSpPr>
        <p:spPr>
          <a:xfrm>
            <a:off x="1762750" y="22705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Planning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1" name="Google Shape;391;p46"/>
          <p:cNvSpPr/>
          <p:nvPr/>
        </p:nvSpPr>
        <p:spPr>
          <a:xfrm>
            <a:off x="3757192" y="178140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2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2" name="Google Shape;392;p46"/>
          <p:cNvSpPr/>
          <p:nvPr/>
        </p:nvSpPr>
        <p:spPr>
          <a:xfrm>
            <a:off x="3779063" y="22705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Framework Architecture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3" name="Google Shape;393;p46"/>
          <p:cNvSpPr/>
          <p:nvPr/>
        </p:nvSpPr>
        <p:spPr>
          <a:xfrm>
            <a:off x="5751633" y="1781400"/>
            <a:ext cx="1724700" cy="360300"/>
          </a:xfrm>
          <a:prstGeom prst="roundRect">
            <a:avLst>
              <a:gd fmla="val 50000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Phase 3</a:t>
            </a:r>
            <a:endParaRPr>
              <a:solidFill>
                <a:schemeClr val="dk2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4" name="Google Shape;394;p46"/>
          <p:cNvSpPr/>
          <p:nvPr/>
        </p:nvSpPr>
        <p:spPr>
          <a:xfrm>
            <a:off x="5778663" y="2270588"/>
            <a:ext cx="1724700" cy="360300"/>
          </a:xfrm>
          <a:prstGeom prst="roundRect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Implementation &amp; Testing</a:t>
            </a:r>
            <a:endParaRPr sz="1200">
              <a:solidFill>
                <a:schemeClr val="lt1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395" name="Google Shape;395;p46"/>
          <p:cNvSpPr txBox="1"/>
          <p:nvPr>
            <p:ph idx="5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96" name="Google Shape;396;p46"/>
          <p:cNvCxnSpPr/>
          <p:nvPr/>
        </p:nvCxnSpPr>
        <p:spPr>
          <a:xfrm>
            <a:off x="3630050" y="191493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  <p:cxnSp>
        <p:nvCxnSpPr>
          <p:cNvPr id="397" name="Google Shape;397;p46"/>
          <p:cNvCxnSpPr/>
          <p:nvPr/>
        </p:nvCxnSpPr>
        <p:spPr>
          <a:xfrm>
            <a:off x="5627925" y="1914938"/>
            <a:ext cx="0" cy="26085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med" w="med" type="oval"/>
            <a:tailEnd len="med" w="med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7"/>
          <p:cNvSpPr txBox="1"/>
          <p:nvPr>
            <p:ph type="title"/>
          </p:nvPr>
        </p:nvSpPr>
        <p:spPr>
          <a:xfrm>
            <a:off x="420875" y="1552350"/>
            <a:ext cx="7652100" cy="159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403" name="Google Shape;403;p47"/>
          <p:cNvSpPr txBox="1"/>
          <p:nvPr>
            <p:ph idx="2" type="title"/>
          </p:nvPr>
        </p:nvSpPr>
        <p:spPr>
          <a:xfrm>
            <a:off x="420875" y="3144800"/>
            <a:ext cx="4748400" cy="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 </a:t>
            </a:r>
            <a:endParaRPr/>
          </a:p>
        </p:txBody>
      </p:sp>
      <p:sp>
        <p:nvSpPr>
          <p:cNvPr id="404" name="Google Shape;404;p47"/>
          <p:cNvSpPr txBox="1"/>
          <p:nvPr>
            <p:ph idx="12" type="sldNum"/>
          </p:nvPr>
        </p:nvSpPr>
        <p:spPr>
          <a:xfrm>
            <a:off x="420872" y="203200"/>
            <a:ext cx="42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vestor Pitch">
  <a:themeElements>
    <a:clrScheme name="Simple Light">
      <a:dk1>
        <a:srgbClr val="1A36B4"/>
      </a:dk1>
      <a:lt1>
        <a:srgbClr val="F6F5EC"/>
      </a:lt1>
      <a:dk2>
        <a:srgbClr val="1D1D1D"/>
      </a:dk2>
      <a:lt2>
        <a:srgbClr val="A4C2F4"/>
      </a:lt2>
      <a:accent1>
        <a:srgbClr val="FFFFFF"/>
      </a:accent1>
      <a:accent2>
        <a:srgbClr val="1A36B4"/>
      </a:accent2>
      <a:accent3>
        <a:srgbClr val="1D1D1D"/>
      </a:accent3>
      <a:accent4>
        <a:srgbClr val="F6F5EC"/>
      </a:accent4>
      <a:accent5>
        <a:srgbClr val="1A36B4"/>
      </a:accent5>
      <a:accent6>
        <a:srgbClr val="595959"/>
      </a:accent6>
      <a:hlink>
        <a:srgbClr val="A4C2F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