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  <p:sldMasterId id="2147483852" r:id="rId2"/>
  </p:sldMasterIdLst>
  <p:sldIdLst>
    <p:sldId id="256" r:id="rId3"/>
    <p:sldId id="266" r:id="rId4"/>
    <p:sldId id="257" r:id="rId5"/>
    <p:sldId id="258" r:id="rId6"/>
    <p:sldId id="261" r:id="rId7"/>
    <p:sldId id="259" r:id="rId8"/>
    <p:sldId id="260" r:id="rId9"/>
    <p:sldId id="262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B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86B75A-687E-405C-8A0B-8D00578BA2C3}" type="datetimeFigureOut"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4/12/2022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67620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86B75A-687E-405C-8A0B-8D00578BA2C3}" type="datetimeFigureOut"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4/12/2022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2644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86B75A-687E-405C-8A0B-8D00578BA2C3}" type="datetimeFigureOut"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4/12/2022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4261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86B75A-687E-405C-8A0B-8D00578BA2C3}" type="datetimeFigureOut"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4/12/2022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7261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86B75A-687E-405C-8A0B-8D00578BA2C3}" type="datetimeFigureOut"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4/12/2022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58154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86B75A-687E-405C-8A0B-8D00578BA2C3}" type="datetimeFigureOut"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4/12/2022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49763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86B75A-687E-405C-8A0B-8D00578BA2C3}" type="datetimeFigureOut"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4/12/2022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74755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86B75A-687E-405C-8A0B-8D00578BA2C3}" type="datetimeFigureOut"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4/12/2022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6919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86B75A-687E-405C-8A0B-8D00578BA2C3}" type="datetimeFigureOut"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4/12/2022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215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86B75A-687E-405C-8A0B-8D00578BA2C3}" type="datetimeFigureOut"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4/12/2022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94746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86B75A-687E-405C-8A0B-8D00578BA2C3}" type="datetimeFigureOut"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4/12/2022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0533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4/12/2022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4/12/2022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4/12/2022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4/12/2022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4/12/2022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86B75A-687E-405C-8A0B-8D00578BA2C3}" type="datetimeFigureOut"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4/12/2022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3436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 smtClean="0"/>
              <a:t>Mapping</a:t>
            </a:r>
            <a:r>
              <a:rPr lang="hu-HU" dirty="0" smtClean="0"/>
              <a:t> </a:t>
            </a:r>
            <a:r>
              <a:rPr lang="hu-HU" dirty="0" err="1" smtClean="0"/>
              <a:t>Toolbox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és Labirintus megoldó algoritmusok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0" y="6098452"/>
            <a:ext cx="7315200" cy="759548"/>
          </a:xfrm>
        </p:spPr>
        <p:txBody>
          <a:bodyPr/>
          <a:lstStyle/>
          <a:p>
            <a:r>
              <a:rPr lang="hu-HU" dirty="0" smtClean="0">
                <a:solidFill>
                  <a:srgbClr val="40BAD2"/>
                </a:solidFill>
              </a:rPr>
              <a:t>Készítette: Molnár Balázs és Takács Bálint</a:t>
            </a:r>
            <a:endParaRPr lang="hu-HU" dirty="0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9230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Statisztikák megjelenítése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1855" y="765772"/>
            <a:ext cx="4698601" cy="506795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879" y="1199808"/>
            <a:ext cx="7303890" cy="2343062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1855" y="3661833"/>
            <a:ext cx="8301337" cy="843452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1855" y="4624248"/>
            <a:ext cx="9016588" cy="321044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5507" y="469208"/>
            <a:ext cx="7726982" cy="580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7629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CD936-F435-47FB-84AA-1D7369DDA5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Szimuláció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59D4BB-590E-4F9C-99EC-14E2EF21B6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Labirintus </a:t>
            </a:r>
            <a:r>
              <a:rPr lang="en-US" dirty="0" err="1"/>
              <a:t>megoldó</a:t>
            </a:r>
            <a:r>
              <a:rPr lang="en-US" dirty="0"/>
              <a:t> </a:t>
            </a:r>
            <a:r>
              <a:rPr lang="en-US" dirty="0" err="1"/>
              <a:t>algoritmusok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3925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0433B-BF10-4CA1-AAF4-A8CA4A18D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Probléma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DAF071-B592-4288-9B77-32AA11BE7E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7292" y="1140864"/>
            <a:ext cx="7194916" cy="4576272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5CF706-DB8B-4091-BD64-8AEB54CC00F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Egy labirintus </a:t>
            </a:r>
            <a:r>
              <a:rPr lang="en-US" dirty="0" err="1"/>
              <a:t>bejáratánál</a:t>
            </a:r>
            <a:r>
              <a:rPr lang="en-US" dirty="0"/>
              <a:t> </a:t>
            </a:r>
            <a:r>
              <a:rPr lang="en-US" dirty="0" err="1"/>
              <a:t>állunk</a:t>
            </a:r>
            <a:r>
              <a:rPr lang="en-US" dirty="0"/>
              <a:t>.</a:t>
            </a:r>
          </a:p>
          <a:p>
            <a:r>
              <a:rPr lang="en-US" dirty="0"/>
              <a:t>A. </a:t>
            </a:r>
            <a:r>
              <a:rPr lang="en-US" dirty="0" err="1"/>
              <a:t>Bolyongjunk</a:t>
            </a:r>
            <a:r>
              <a:rPr lang="en-US" dirty="0"/>
              <a:t>?</a:t>
            </a:r>
            <a:br>
              <a:rPr lang="en-US" dirty="0"/>
            </a:br>
            <a:r>
              <a:rPr lang="en-US" dirty="0"/>
              <a:t>B. </a:t>
            </a:r>
            <a:r>
              <a:rPr lang="en-US" dirty="0" err="1"/>
              <a:t>Használjuk</a:t>
            </a:r>
            <a:r>
              <a:rPr lang="en-US" dirty="0"/>
              <a:t> a </a:t>
            </a:r>
            <a:r>
              <a:rPr lang="en-US" dirty="0" err="1"/>
              <a:t>jobb</a:t>
            </a:r>
            <a:r>
              <a:rPr lang="en-US" dirty="0"/>
              <a:t> </a:t>
            </a:r>
            <a:r>
              <a:rPr lang="en-US" dirty="0" err="1"/>
              <a:t>kéz</a:t>
            </a:r>
            <a:r>
              <a:rPr lang="en-US" dirty="0"/>
              <a:t> </a:t>
            </a:r>
            <a:r>
              <a:rPr lang="en-US" dirty="0" err="1"/>
              <a:t>módszert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801858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E0B01-94F6-4556-8AB6-B16B2E075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Generáló</a:t>
            </a:r>
            <a:r>
              <a:rPr lang="en-US" dirty="0"/>
              <a:t> </a:t>
            </a:r>
            <a:r>
              <a:rPr lang="en-US" dirty="0" err="1"/>
              <a:t>algoritmus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B53CC-29E0-47DB-89D3-C57623A8D4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949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414FE-4140-414B-84EE-77E463447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 row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18F67AA2-8C84-4AEA-81E4-E1CBB2D0D7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930093"/>
            <a:ext cx="7315200" cy="4988288"/>
          </a:xfrm>
        </p:spPr>
      </p:pic>
    </p:spTree>
    <p:extLst>
      <p:ext uri="{BB962C8B-B14F-4D97-AF65-F5344CB8AC3E}">
        <p14:creationId xmlns:p14="http://schemas.microsoft.com/office/powerpoint/2010/main" val="18227932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414FE-4140-414B-84EE-77E463447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cells</a:t>
            </a:r>
          </a:p>
        </p:txBody>
      </p:sp>
      <p:pic>
        <p:nvPicPr>
          <p:cNvPr id="9" name="Content Placeholder 8" descr="Diagram, schematic&#10;&#10;Description automatically generated">
            <a:extLst>
              <a:ext uri="{FF2B5EF4-FFF2-40B4-BE49-F238E27FC236}">
                <a16:creationId xmlns:a16="http://schemas.microsoft.com/office/drawing/2014/main" id="{C1BB0AAF-AFE4-40F7-A388-BEF13DD8ED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3860" y="863600"/>
            <a:ext cx="6884955" cy="5121275"/>
          </a:xfrm>
        </p:spPr>
      </p:pic>
    </p:spTree>
    <p:extLst>
      <p:ext uri="{BB962C8B-B14F-4D97-AF65-F5344CB8AC3E}">
        <p14:creationId xmlns:p14="http://schemas.microsoft.com/office/powerpoint/2010/main" val="39629341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414FE-4140-414B-84EE-77E463447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cells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033D4AD9-55AD-4A20-AF3A-9732E3D013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4933" y="863600"/>
            <a:ext cx="7082810" cy="5121275"/>
          </a:xfrm>
        </p:spPr>
      </p:pic>
    </p:spTree>
    <p:extLst>
      <p:ext uri="{BB962C8B-B14F-4D97-AF65-F5344CB8AC3E}">
        <p14:creationId xmlns:p14="http://schemas.microsoft.com/office/powerpoint/2010/main" val="20837954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414FE-4140-414B-84EE-77E463447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 row</a:t>
            </a:r>
          </a:p>
        </p:txBody>
      </p:sp>
      <p:pic>
        <p:nvPicPr>
          <p:cNvPr id="7" name="Content Placeholder 6" descr="A picture containing text&#10;&#10;Description automatically generated">
            <a:extLst>
              <a:ext uri="{FF2B5EF4-FFF2-40B4-BE49-F238E27FC236}">
                <a16:creationId xmlns:a16="http://schemas.microsoft.com/office/drawing/2014/main" id="{053A14B9-5D25-4C17-A976-53B7F77CAC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7736" y="863600"/>
            <a:ext cx="6957203" cy="5121275"/>
          </a:xfrm>
        </p:spPr>
      </p:pic>
    </p:spTree>
    <p:extLst>
      <p:ext uri="{BB962C8B-B14F-4D97-AF65-F5344CB8AC3E}">
        <p14:creationId xmlns:p14="http://schemas.microsoft.com/office/powerpoint/2010/main" val="29275668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414FE-4140-414B-84EE-77E463447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row</a:t>
            </a:r>
          </a:p>
        </p:txBody>
      </p:sp>
      <p:pic>
        <p:nvPicPr>
          <p:cNvPr id="7" name="Content Placeholder 6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3BCC5A39-E23C-4792-A6F0-27E96FA2D5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013826"/>
            <a:ext cx="7315200" cy="4820823"/>
          </a:xfrm>
        </p:spPr>
      </p:pic>
    </p:spTree>
    <p:extLst>
      <p:ext uri="{BB962C8B-B14F-4D97-AF65-F5344CB8AC3E}">
        <p14:creationId xmlns:p14="http://schemas.microsoft.com/office/powerpoint/2010/main" val="22173034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414FE-4140-414B-84EE-77E463447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row</a:t>
            </a:r>
          </a:p>
        </p:txBody>
      </p:sp>
      <p:pic>
        <p:nvPicPr>
          <p:cNvPr id="7" name="Content Placeholder 6" descr="Table&#10;&#10;Description automatically generated with low confidence">
            <a:extLst>
              <a:ext uri="{FF2B5EF4-FFF2-40B4-BE49-F238E27FC236}">
                <a16:creationId xmlns:a16="http://schemas.microsoft.com/office/drawing/2014/main" id="{7CD24206-6826-4FDA-8E4E-ACDE8808B5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236734"/>
            <a:ext cx="7315200" cy="4375007"/>
          </a:xfrm>
        </p:spPr>
      </p:pic>
    </p:spTree>
    <p:extLst>
      <p:ext uri="{BB962C8B-B14F-4D97-AF65-F5344CB8AC3E}">
        <p14:creationId xmlns:p14="http://schemas.microsoft.com/office/powerpoint/2010/main" val="6611891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 smtClean="0"/>
              <a:t>Toolbox</a:t>
            </a:r>
            <a:r>
              <a:rPr lang="hu-HU" dirty="0" smtClean="0"/>
              <a:t> bemutatás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 smtClean="0"/>
              <a:t>Mapping</a:t>
            </a:r>
            <a:r>
              <a:rPr lang="hu-HU" dirty="0" smtClean="0"/>
              <a:t> </a:t>
            </a:r>
            <a:r>
              <a:rPr lang="hu-HU" dirty="0" err="1" smtClean="0"/>
              <a:t>Toolbox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432872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414FE-4140-414B-84EE-77E463447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cells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45042745-45D0-4CC2-9BE0-65375EC3AE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270911"/>
            <a:ext cx="7315200" cy="4306652"/>
          </a:xfrm>
        </p:spPr>
      </p:pic>
    </p:spTree>
    <p:extLst>
      <p:ext uri="{BB962C8B-B14F-4D97-AF65-F5344CB8AC3E}">
        <p14:creationId xmlns:p14="http://schemas.microsoft.com/office/powerpoint/2010/main" val="39815254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414FE-4140-414B-84EE-77E463447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cells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174DE264-872C-4159-B40C-898198007F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146098"/>
            <a:ext cx="7315200" cy="4556278"/>
          </a:xfrm>
        </p:spPr>
      </p:pic>
    </p:spTree>
    <p:extLst>
      <p:ext uri="{BB962C8B-B14F-4D97-AF65-F5344CB8AC3E}">
        <p14:creationId xmlns:p14="http://schemas.microsoft.com/office/powerpoint/2010/main" val="35766629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414FE-4140-414B-84EE-77E463447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row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2F5F74BD-C5BB-4275-9726-44E2E5C31D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920549"/>
            <a:ext cx="7315200" cy="5007377"/>
          </a:xfrm>
        </p:spPr>
      </p:pic>
    </p:spTree>
    <p:extLst>
      <p:ext uri="{BB962C8B-B14F-4D97-AF65-F5344CB8AC3E}">
        <p14:creationId xmlns:p14="http://schemas.microsoft.com/office/powerpoint/2010/main" val="26288292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414FE-4140-414B-84EE-77E463447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last row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E6C4B60A-583B-4E88-AF8D-6E4679D0E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965400"/>
            <a:ext cx="7315200" cy="4917674"/>
          </a:xfrm>
        </p:spPr>
      </p:pic>
    </p:spTree>
    <p:extLst>
      <p:ext uri="{BB962C8B-B14F-4D97-AF65-F5344CB8AC3E}">
        <p14:creationId xmlns:p14="http://schemas.microsoft.com/office/powerpoint/2010/main" val="21659479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414FE-4140-414B-84EE-77E463447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last row</a:t>
            </a:r>
          </a:p>
        </p:txBody>
      </p:sp>
      <p:pic>
        <p:nvPicPr>
          <p:cNvPr id="7" name="Content Placeholder 6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90566FD0-5C93-4584-85FC-9A61F0D03B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151515"/>
            <a:ext cx="7315200" cy="4545445"/>
          </a:xfrm>
        </p:spPr>
      </p:pic>
    </p:spTree>
    <p:extLst>
      <p:ext uri="{BB962C8B-B14F-4D97-AF65-F5344CB8AC3E}">
        <p14:creationId xmlns:p14="http://schemas.microsoft.com/office/powerpoint/2010/main" val="9629168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414FE-4140-414B-84EE-77E463447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Adatszerkezet</a:t>
            </a:r>
            <a:endParaRPr lang="en-US" dirty="0"/>
          </a:p>
        </p:txBody>
      </p:sp>
      <p:pic>
        <p:nvPicPr>
          <p:cNvPr id="7" name="Content Placeholder 6" descr="A picture containing qr code&#10;&#10;Description automatically generated">
            <a:extLst>
              <a:ext uri="{FF2B5EF4-FFF2-40B4-BE49-F238E27FC236}">
                <a16:creationId xmlns:a16="http://schemas.microsoft.com/office/drawing/2014/main" id="{D549E3F1-DB62-4F28-913D-64290ED88D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5600" y="863600"/>
            <a:ext cx="5681476" cy="5121275"/>
          </a:xfrm>
        </p:spPr>
      </p:pic>
    </p:spTree>
    <p:extLst>
      <p:ext uri="{BB962C8B-B14F-4D97-AF65-F5344CB8AC3E}">
        <p14:creationId xmlns:p14="http://schemas.microsoft.com/office/powerpoint/2010/main" val="24167576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414FE-4140-414B-84EE-77E463447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Adatszerkezet</a:t>
            </a:r>
            <a:endParaRPr lang="en-US" dirty="0"/>
          </a:p>
        </p:txBody>
      </p:sp>
      <p:pic>
        <p:nvPicPr>
          <p:cNvPr id="7" name="Content Placeholder 6" descr="A picture containing calendar&#10;&#10;Description automatically generated">
            <a:extLst>
              <a:ext uri="{FF2B5EF4-FFF2-40B4-BE49-F238E27FC236}">
                <a16:creationId xmlns:a16="http://schemas.microsoft.com/office/drawing/2014/main" id="{19191314-788C-4BE0-835A-7D3354B5B4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8266" y="863600"/>
            <a:ext cx="5836143" cy="5121275"/>
          </a:xfrm>
        </p:spPr>
      </p:pic>
    </p:spTree>
    <p:extLst>
      <p:ext uri="{BB962C8B-B14F-4D97-AF65-F5344CB8AC3E}">
        <p14:creationId xmlns:p14="http://schemas.microsoft.com/office/powerpoint/2010/main" val="9660804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414FE-4140-414B-84EE-77E463447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Adatszerkezet</a:t>
            </a:r>
            <a:endParaRPr lang="en-US" dirty="0"/>
          </a:p>
        </p:txBody>
      </p:sp>
      <p:pic>
        <p:nvPicPr>
          <p:cNvPr id="7" name="Content Placeholder 6" descr="A picture containing text, crossword puzzle&#10;&#10;Description automatically generated">
            <a:extLst>
              <a:ext uri="{FF2B5EF4-FFF2-40B4-BE49-F238E27FC236}">
                <a16:creationId xmlns:a16="http://schemas.microsoft.com/office/drawing/2014/main" id="{C3AF5526-DDEF-490C-A060-AC66EFB5F2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0263" y="863600"/>
            <a:ext cx="5792150" cy="5121275"/>
          </a:xfrm>
        </p:spPr>
      </p:pic>
    </p:spTree>
    <p:extLst>
      <p:ext uri="{BB962C8B-B14F-4D97-AF65-F5344CB8AC3E}">
        <p14:creationId xmlns:p14="http://schemas.microsoft.com/office/powerpoint/2010/main" val="9058081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E9525-45A2-4AC7-8DEA-83C48F9F7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15 × 15 </a:t>
            </a:r>
            <a:r>
              <a:rPr lang="en-US" dirty="0" err="1"/>
              <a:t>szimuláció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56052-F5C9-4F15-8CEA-1E528FFC9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7177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1E21863-7D1C-40CD-ACB6-CE008219E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576" y="243554"/>
            <a:ext cx="8508848" cy="637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0745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Mapping</a:t>
            </a:r>
            <a:r>
              <a:rPr lang="hu-HU" dirty="0" smtClean="0"/>
              <a:t> </a:t>
            </a:r>
            <a:r>
              <a:rPr lang="hu-HU" dirty="0" err="1" smtClean="0"/>
              <a:t>Toolbox</a:t>
            </a:r>
            <a:r>
              <a:rPr lang="hu-HU" dirty="0" smtClean="0"/>
              <a:t>: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69268" y="444136"/>
            <a:ext cx="7315200" cy="625275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hu-HU" sz="2400" b="1" u="sng" dirty="0" smtClean="0"/>
              <a:t>Mire használjuk?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1800" dirty="0" smtClean="0"/>
              <a:t>Földrajzi adatok átalakítása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1800" dirty="0" smtClean="0"/>
              <a:t>Térképek megjelenítése (2D, 3D)</a:t>
            </a:r>
          </a:p>
          <a:p>
            <a:pPr>
              <a:buFont typeface="Arial" panose="020B0604020202020204" pitchFamily="34" charset="0"/>
              <a:buChar char="•"/>
            </a:pPr>
            <a:endParaRPr lang="hu-HU" sz="1800" dirty="0"/>
          </a:p>
          <a:p>
            <a:pPr marL="0" indent="0">
              <a:buNone/>
            </a:pPr>
            <a:r>
              <a:rPr lang="hu-HU" sz="2400" b="1" u="sng" dirty="0" smtClean="0"/>
              <a:t>Hogyan?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1800" dirty="0" smtClean="0"/>
              <a:t>Alap objektumok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1800" dirty="0" smtClean="0"/>
              <a:t>Vektoros és raszteres adatok importálása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1800" dirty="0" smtClean="0"/>
              <a:t>Webmap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1800" dirty="0" smtClean="0"/>
              <a:t>Az </a:t>
            </a:r>
            <a:r>
              <a:rPr lang="hu-HU" sz="1800" dirty="0"/>
              <a:t>adatok feldolgozását és </a:t>
            </a:r>
            <a:r>
              <a:rPr lang="hu-HU" sz="1800" dirty="0" err="1"/>
              <a:t>testreszabását</a:t>
            </a:r>
            <a:r>
              <a:rPr lang="hu-HU" sz="1800" dirty="0"/>
              <a:t> vágással, interpolációval, </a:t>
            </a:r>
            <a:r>
              <a:rPr lang="hu-HU" sz="1800" dirty="0" err="1" smtClean="0"/>
              <a:t>újramintavételezéssel</a:t>
            </a:r>
            <a:r>
              <a:rPr lang="hu-HU" sz="1800" dirty="0" smtClean="0"/>
              <a:t> és koordináta-transzformációkkal végezhetjük 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1800" dirty="0" smtClean="0"/>
              <a:t>Az adatok és a különböző rétegek is </a:t>
            </a:r>
            <a:r>
              <a:rPr lang="hu-HU" sz="1800" dirty="0" err="1" smtClean="0"/>
              <a:t>kombinálhatóak</a:t>
            </a:r>
            <a:endParaRPr lang="hu-HU" sz="1800" dirty="0" smtClean="0"/>
          </a:p>
          <a:p>
            <a:pPr marL="0" indent="0">
              <a:buNone/>
            </a:pPr>
            <a:endParaRPr lang="hu-HU" sz="2400" b="1" u="sng" dirty="0" smtClean="0"/>
          </a:p>
          <a:p>
            <a:pPr marL="0" indent="0">
              <a:buNone/>
            </a:pPr>
            <a:r>
              <a:rPr lang="hu-HU" sz="2400" b="1" u="sng" dirty="0" smtClean="0"/>
              <a:t>Fájlformátumok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1800" dirty="0" err="1"/>
              <a:t>shp</a:t>
            </a:r>
            <a:r>
              <a:rPr lang="hu-HU" sz="1800" dirty="0"/>
              <a:t>, </a:t>
            </a:r>
            <a:r>
              <a:rPr lang="hu-HU" sz="1800" dirty="0" err="1"/>
              <a:t>tiff</a:t>
            </a:r>
            <a:r>
              <a:rPr lang="hu-HU" sz="1800" dirty="0"/>
              <a:t>, </a:t>
            </a:r>
            <a:r>
              <a:rPr lang="hu-HU" sz="1800" dirty="0" err="1" smtClean="0"/>
              <a:t>kml</a:t>
            </a:r>
            <a:endParaRPr lang="hu-HU" sz="1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hu-HU" sz="1800" dirty="0" err="1" smtClean="0"/>
              <a:t>txt</a:t>
            </a:r>
            <a:r>
              <a:rPr lang="hu-HU" sz="1800" dirty="0" smtClean="0"/>
              <a:t>, </a:t>
            </a:r>
            <a:r>
              <a:rPr lang="hu-HU" sz="1800" dirty="0" err="1" smtClean="0"/>
              <a:t>dbf</a:t>
            </a:r>
            <a:r>
              <a:rPr lang="hu-HU" sz="1800" dirty="0" smtClean="0"/>
              <a:t>, </a:t>
            </a:r>
            <a:r>
              <a:rPr lang="hu-HU" sz="1800" dirty="0" err="1" smtClean="0"/>
              <a:t>xlsx</a:t>
            </a:r>
            <a:r>
              <a:rPr lang="hu-HU" sz="1800" dirty="0" smtClean="0"/>
              <a:t>, </a:t>
            </a:r>
            <a:r>
              <a:rPr lang="hu-HU" sz="1800" dirty="0" err="1" smtClean="0"/>
              <a:t>csv</a:t>
            </a:r>
            <a:r>
              <a:rPr lang="hu-HU" sz="1800" dirty="0" smtClean="0"/>
              <a:t>, </a:t>
            </a:r>
            <a:r>
              <a:rPr lang="hu-HU" sz="1800" dirty="0" err="1" smtClean="0"/>
              <a:t>xml</a:t>
            </a:r>
            <a:r>
              <a:rPr lang="hu-HU" sz="1800" dirty="0" smtClean="0"/>
              <a:t>, </a:t>
            </a:r>
            <a:r>
              <a:rPr lang="hu-HU" sz="1800" dirty="0" err="1" smtClean="0"/>
              <a:t>json</a:t>
            </a:r>
            <a:endParaRPr lang="hu-HU" sz="1800" dirty="0"/>
          </a:p>
          <a:p>
            <a:pPr>
              <a:buFont typeface="Arial" panose="020B0604020202020204" pitchFamily="34" charset="0"/>
              <a:buChar char="•"/>
            </a:pPr>
            <a:endParaRPr lang="hu-HU" sz="1800" dirty="0" smtClean="0"/>
          </a:p>
          <a:p>
            <a:pPr>
              <a:buFont typeface="Arial" panose="020B0604020202020204" pitchFamily="34" charset="0"/>
              <a:buChar char="•"/>
            </a:pPr>
            <a:endParaRPr lang="hu-HU" sz="1800" dirty="0" smtClean="0"/>
          </a:p>
        </p:txBody>
      </p:sp>
    </p:spTree>
    <p:extLst>
      <p:ext uri="{BB962C8B-B14F-4D97-AF65-F5344CB8AC3E}">
        <p14:creationId xmlns:p14="http://schemas.microsoft.com/office/powerpoint/2010/main" val="8345615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2378791F-7B7F-430E-9717-567430F99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892" y="330778"/>
            <a:ext cx="6882216" cy="619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2815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62FB57F6-71CA-4F3C-91F3-A72ADEFB2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442" y="423109"/>
            <a:ext cx="6677116" cy="601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168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72E082AF-106F-40CE-A724-3FA13D1F4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442" y="423109"/>
            <a:ext cx="6677116" cy="601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401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55D6B-B702-4724-BA9F-CD3C5F946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Trendvonalak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CB21E-6990-4F1E-B1EB-5CA27FCBEB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71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D3902D9-5F3B-41BB-9EB0-B73B1485B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236" y="481398"/>
            <a:ext cx="7873528" cy="589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8253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3E2CB690-FB4C-4F58-B323-8BF607302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237" y="525565"/>
            <a:ext cx="6449526" cy="580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9507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BEB85962-6EC9-480B-A35C-8C8044D6B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204" y="559749"/>
            <a:ext cx="6373592" cy="573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8386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0433B-BF10-4CA1-AAF4-A8CA4A18D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Következtetés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5CF706-DB8B-4091-BD64-8AEB54CC00F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9803F1-5DD6-4B1E-AF0B-07E0E92E5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Használjuk</a:t>
            </a:r>
            <a:r>
              <a:rPr lang="en-US" dirty="0"/>
              <a:t> a </a:t>
            </a:r>
            <a:r>
              <a:rPr lang="en-US" dirty="0" err="1"/>
              <a:t>jobb</a:t>
            </a:r>
            <a:r>
              <a:rPr lang="en-US" dirty="0"/>
              <a:t> </a:t>
            </a:r>
            <a:r>
              <a:rPr lang="en-US" dirty="0" err="1"/>
              <a:t>kéz</a:t>
            </a:r>
            <a:r>
              <a:rPr lang="en-US" dirty="0"/>
              <a:t> </a:t>
            </a:r>
            <a:r>
              <a:rPr lang="en-US" dirty="0" err="1"/>
              <a:t>módszert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4852067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9D987-2DE7-4056-A4ED-6E4224FDB1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Köszönjük</a:t>
            </a:r>
            <a:r>
              <a:rPr lang="en-US" dirty="0"/>
              <a:t> a </a:t>
            </a:r>
            <a:r>
              <a:rPr lang="en-US" dirty="0" err="1"/>
              <a:t>figyelmet</a:t>
            </a:r>
            <a:r>
              <a:rPr lang="en-US" dirty="0"/>
              <a:t>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302B3-BC59-4900-A506-F12DDA0366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272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Térkép szerkesztés</a:t>
            </a:r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830" y="1495330"/>
            <a:ext cx="5477639" cy="1343212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3830" y="723697"/>
            <a:ext cx="6496957" cy="2886478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2154" y="4381808"/>
            <a:ext cx="5943451" cy="1234329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7888" y="3610175"/>
            <a:ext cx="6492899" cy="301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8330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Helyszín nevek kiíratása a térképre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2434" y="793553"/>
            <a:ext cx="3829584" cy="1000265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0297" y="1793818"/>
            <a:ext cx="4667901" cy="1448002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2434" y="3424428"/>
            <a:ext cx="5287113" cy="514422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2434" y="3866260"/>
            <a:ext cx="4156665" cy="299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911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Paraméterek szerkesztése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1169" y="795497"/>
            <a:ext cx="4048690" cy="447737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643" y="1243234"/>
            <a:ext cx="3877216" cy="1686160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7766" y="2924869"/>
            <a:ext cx="4877481" cy="485843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7766" y="3489905"/>
            <a:ext cx="5174053" cy="320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1370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Földgömb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9552" y="567870"/>
            <a:ext cx="4495729" cy="1111933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6839" y="144539"/>
            <a:ext cx="1416055" cy="1535264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9552" y="1889842"/>
            <a:ext cx="4377184" cy="1429996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6838" y="1679803"/>
            <a:ext cx="1416055" cy="2293164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9551" y="3529877"/>
            <a:ext cx="3956234" cy="826809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05323" y="4059935"/>
            <a:ext cx="1417570" cy="1933565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65484" y="4586797"/>
            <a:ext cx="2241932" cy="1406703"/>
          </a:xfrm>
          <a:prstGeom prst="rect">
            <a:avLst/>
          </a:prstGeom>
        </p:spPr>
      </p:pic>
      <p:pic>
        <p:nvPicPr>
          <p:cNvPr id="12" name="Kép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24810" y="661723"/>
            <a:ext cx="8998083" cy="552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6608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Interaktív térkép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7964" y="795403"/>
            <a:ext cx="1944135" cy="656248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3648" y="49278"/>
            <a:ext cx="2496312" cy="1558922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7964" y="1470815"/>
            <a:ext cx="5233700" cy="1537736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1664" y="1586821"/>
            <a:ext cx="2837021" cy="1586713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7964" y="3027715"/>
            <a:ext cx="4878434" cy="2074637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41664" y="3289540"/>
            <a:ext cx="2885089" cy="167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6740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Interaktív térkép</a:t>
            </a: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4331" y="827024"/>
            <a:ext cx="4410949" cy="4296749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9873" y="1800680"/>
            <a:ext cx="3514444" cy="234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6035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Keret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TM03457475[[fn=Keret]]</Template>
  <TotalTime>271</TotalTime>
  <Words>153</Words>
  <Application>Microsoft Office PowerPoint</Application>
  <PresentationFormat>Szélesvásznú</PresentationFormat>
  <Paragraphs>51</Paragraphs>
  <Slides>38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2</vt:i4>
      </vt:variant>
      <vt:variant>
        <vt:lpstr>Diacímek</vt:lpstr>
      </vt:variant>
      <vt:variant>
        <vt:i4>38</vt:i4>
      </vt:variant>
    </vt:vector>
  </HeadingPairs>
  <TitlesOfParts>
    <vt:vector size="43" baseType="lpstr">
      <vt:lpstr>Arial</vt:lpstr>
      <vt:lpstr>Corbel</vt:lpstr>
      <vt:lpstr>Wingdings 2</vt:lpstr>
      <vt:lpstr>Keret</vt:lpstr>
      <vt:lpstr>Frame</vt:lpstr>
      <vt:lpstr>Mapping Toolbox és Labirintus megoldó algoritmusok</vt:lpstr>
      <vt:lpstr>Toolbox bemutatás</vt:lpstr>
      <vt:lpstr>Mapping Toolbox:</vt:lpstr>
      <vt:lpstr>Térkép szerkesztés</vt:lpstr>
      <vt:lpstr>Helyszín nevek kiíratása a térképre</vt:lpstr>
      <vt:lpstr>Paraméterek szerkesztése</vt:lpstr>
      <vt:lpstr>Földgömb</vt:lpstr>
      <vt:lpstr>Interaktív térkép</vt:lpstr>
      <vt:lpstr>Interaktív térkép</vt:lpstr>
      <vt:lpstr>Statisztikák megjelenítése</vt:lpstr>
      <vt:lpstr>Szimuláció</vt:lpstr>
      <vt:lpstr>Probléma</vt:lpstr>
      <vt:lpstr>Generáló algoritmus</vt:lpstr>
      <vt:lpstr>Fill row</vt:lpstr>
      <vt:lpstr>Join cells</vt:lpstr>
      <vt:lpstr>Join cells</vt:lpstr>
      <vt:lpstr>Fill row</vt:lpstr>
      <vt:lpstr>Connect row</vt:lpstr>
      <vt:lpstr>Connect row</vt:lpstr>
      <vt:lpstr>Join cells</vt:lpstr>
      <vt:lpstr>Join cells</vt:lpstr>
      <vt:lpstr>Connect row</vt:lpstr>
      <vt:lpstr>Join last row</vt:lpstr>
      <vt:lpstr>Join last row</vt:lpstr>
      <vt:lpstr>Adatszerkezet</vt:lpstr>
      <vt:lpstr>Adatszerkezet</vt:lpstr>
      <vt:lpstr>Adatszerkezet</vt:lpstr>
      <vt:lpstr>15 × 15 szimuláció</vt:lpstr>
      <vt:lpstr>PowerPoint-bemutató</vt:lpstr>
      <vt:lpstr>PowerPoint-bemutató</vt:lpstr>
      <vt:lpstr>PowerPoint-bemutató</vt:lpstr>
      <vt:lpstr>PowerPoint-bemutató</vt:lpstr>
      <vt:lpstr>Trendvonalak</vt:lpstr>
      <vt:lpstr>PowerPoint-bemutató</vt:lpstr>
      <vt:lpstr>PowerPoint-bemutató</vt:lpstr>
      <vt:lpstr>PowerPoint-bemutató</vt:lpstr>
      <vt:lpstr>Következtetés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Mapping Toolbox és Labirintus algoritmus</dc:title>
  <dc:creator>Takács Bálint</dc:creator>
  <cp:lastModifiedBy>Takács Bálint</cp:lastModifiedBy>
  <cp:revision>22</cp:revision>
  <dcterms:created xsi:type="dcterms:W3CDTF">2022-04-11T18:08:47Z</dcterms:created>
  <dcterms:modified xsi:type="dcterms:W3CDTF">2022-04-12T00:09:05Z</dcterms:modified>
</cp:coreProperties>
</file>