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12B6B-84ED-659A-638E-31D107E7A782}" v="60" dt="2025-03-24T13:08:20.468"/>
    <p1510:client id="{2E5D35D2-8957-2CFD-657B-65A7A0FFAF9A}" v="14" dt="2025-03-24T19:08:28.942"/>
    <p1510:client id="{4A62112D-9CF2-37FB-4009-6B3A83BC665B}" v="1582" dt="2025-03-24T09:44:34.584"/>
    <p1510:client id="{BA09049A-D642-88CD-AFB7-9210F1D9581B}" v="813" dt="2025-03-24T13:07:3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9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2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5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100" dirty="0">
                <a:ea typeface="+mj-lt"/>
                <a:cs typeface="+mj-lt"/>
              </a:rPr>
              <a:t>Editor de text cu </a:t>
            </a:r>
            <a:r>
              <a:rPr lang="en-US" sz="3100" dirty="0" err="1">
                <a:ea typeface="+mj-lt"/>
                <a:cs typeface="+mj-lt"/>
              </a:rPr>
              <a:t>salvare</a:t>
            </a:r>
            <a:r>
              <a:rPr lang="en-US" sz="3100" dirty="0">
                <a:ea typeface="+mj-lt"/>
                <a:cs typeface="+mj-lt"/>
              </a:rPr>
              <a:t> </a:t>
            </a:r>
            <a:r>
              <a:rPr lang="en-US" sz="3100" dirty="0" err="1">
                <a:ea typeface="+mj-lt"/>
                <a:cs typeface="+mj-lt"/>
              </a:rPr>
              <a:t>automată</a:t>
            </a:r>
            <a:r>
              <a:rPr lang="en-US" sz="3100" dirty="0">
                <a:ea typeface="+mj-lt"/>
                <a:cs typeface="+mj-lt"/>
              </a:rPr>
              <a:t> </a:t>
            </a:r>
            <a:r>
              <a:rPr lang="en-US" sz="3100" dirty="0" err="1">
                <a:ea typeface="+mj-lt"/>
                <a:cs typeface="+mj-lt"/>
              </a:rPr>
              <a:t>în</a:t>
            </a:r>
            <a:r>
              <a:rPr lang="en-US" sz="3100" dirty="0">
                <a:ea typeface="+mj-lt"/>
                <a:cs typeface="+mj-lt"/>
              </a:rPr>
              <a:t> cloud (server) - Simple Text Editor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Moldovan Eduard, 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Informatică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anul</a:t>
            </a:r>
            <a:r>
              <a:rPr lang="en-US" dirty="0">
                <a:ea typeface="+mn-lt"/>
                <a:cs typeface="+mn-lt"/>
              </a:rPr>
              <a:t> 2</a:t>
            </a:r>
            <a:endParaRPr lang="en-US"/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9377AE39-C841-D71F-BE89-78020C24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393" b="-3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12ED2-DDBF-818D-4D1C-4B62A6E4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dirty="0" err="1"/>
              <a:t>Serviciul</a:t>
            </a:r>
            <a:r>
              <a:rPr lang="en-US" dirty="0"/>
              <a:t> de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EC37-A48E-473D-4121-10C5B258D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7962" y="1792224"/>
            <a:ext cx="5436743" cy="4517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Serverul este implementat în ASP.NET Core (.NET 9), în limbajul C#</a:t>
            </a:r>
          </a:p>
          <a:p>
            <a:r>
              <a:rPr lang="en-US" sz="1800"/>
              <a:t>Se folosește ca și bază de date MySQL 8, iar pentru conectivitatea între server și DB, Entity Framework Core</a:t>
            </a:r>
          </a:p>
          <a:p>
            <a:r>
              <a:rPr lang="en-US" sz="1800"/>
              <a:t>Utilizatorul va trebui să își creeze cont pentru a folosi serviciul</a:t>
            </a:r>
          </a:p>
          <a:p>
            <a:r>
              <a:rPr lang="en-US" sz="1800"/>
              <a:t>Toate</a:t>
            </a:r>
            <a:r>
              <a:rPr lang="en-US" sz="1800" dirty="0"/>
              <a:t> </a:t>
            </a:r>
            <a:r>
              <a:rPr lang="en-US" sz="1800"/>
              <a:t>modificările</a:t>
            </a:r>
            <a:r>
              <a:rPr lang="en-US" sz="1800" dirty="0"/>
              <a:t> </a:t>
            </a:r>
            <a:r>
              <a:rPr lang="en-US" sz="1800"/>
              <a:t>asupra</a:t>
            </a:r>
            <a:r>
              <a:rPr lang="en-US" sz="1800" dirty="0"/>
              <a:t> </a:t>
            </a:r>
            <a:r>
              <a:rPr lang="en-US" sz="1800"/>
              <a:t>fișierelor</a:t>
            </a:r>
            <a:r>
              <a:rPr lang="en-US" sz="1800" dirty="0"/>
              <a:t> se </a:t>
            </a:r>
            <a:r>
              <a:rPr lang="en-US" sz="1800"/>
              <a:t>vor</a:t>
            </a:r>
            <a:r>
              <a:rPr lang="en-US" sz="1800" dirty="0"/>
              <a:t> </a:t>
            </a:r>
            <a:r>
              <a:rPr lang="en-US" sz="1800"/>
              <a:t>efectua</a:t>
            </a:r>
            <a:r>
              <a:rPr lang="en-US" sz="1800" dirty="0"/>
              <a:t> </a:t>
            </a:r>
            <a:r>
              <a:rPr lang="en-US" sz="1800"/>
              <a:t>în</a:t>
            </a:r>
            <a:r>
              <a:rPr lang="en-US" sz="1800" dirty="0"/>
              <a:t> </a:t>
            </a:r>
            <a:r>
              <a:rPr lang="en-US" sz="1800"/>
              <a:t>timpul</a:t>
            </a:r>
            <a:r>
              <a:rPr lang="en-US" sz="1800" dirty="0"/>
              <a:t> </a:t>
            </a:r>
            <a:r>
              <a:rPr lang="en-US" sz="1800"/>
              <a:t>editării</a:t>
            </a:r>
            <a:r>
              <a:rPr lang="en-US" sz="1800" dirty="0"/>
              <a:t>, </a:t>
            </a:r>
            <a:r>
              <a:rPr lang="en-US" sz="1800"/>
              <a:t>deci</a:t>
            </a:r>
            <a:r>
              <a:rPr lang="en-US" sz="1800" dirty="0"/>
              <a:t> nu </a:t>
            </a:r>
            <a:r>
              <a:rPr lang="en-US" sz="1800"/>
              <a:t>este</a:t>
            </a:r>
            <a:r>
              <a:rPr lang="en-US" sz="1800" dirty="0"/>
              <a:t> </a:t>
            </a:r>
            <a:r>
              <a:rPr lang="en-US" sz="1800"/>
              <a:t>necesară</a:t>
            </a:r>
            <a:r>
              <a:rPr lang="en-US" sz="1800" dirty="0"/>
              <a:t> </a:t>
            </a:r>
            <a:r>
              <a:rPr lang="en-US" sz="1800"/>
              <a:t>salvarea</a:t>
            </a:r>
            <a:r>
              <a:rPr lang="en-US" sz="1800" dirty="0"/>
              <a:t> </a:t>
            </a:r>
            <a:r>
              <a:rPr lang="en-US" sz="1800"/>
              <a:t>periodică</a:t>
            </a:r>
            <a:r>
              <a:rPr lang="en-US" sz="1800" dirty="0"/>
              <a:t> </a:t>
            </a:r>
            <a:r>
              <a:rPr lang="en-US" sz="1800"/>
              <a:t>pentru</a:t>
            </a:r>
            <a:r>
              <a:rPr lang="en-US" sz="1800" dirty="0"/>
              <a:t> a </a:t>
            </a:r>
            <a:r>
              <a:rPr lang="en-US" sz="1800"/>
              <a:t>asigura</a:t>
            </a:r>
            <a:r>
              <a:rPr lang="en-US" sz="1800" dirty="0"/>
              <a:t> </a:t>
            </a:r>
            <a:r>
              <a:rPr lang="en-US" sz="1800"/>
              <a:t>integritatea</a:t>
            </a:r>
            <a:r>
              <a:rPr lang="en-US" sz="1800" dirty="0"/>
              <a:t> </a:t>
            </a:r>
            <a:r>
              <a:rPr lang="en-US" sz="1800"/>
              <a:t>datelor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4E4ED5E-F32F-8806-D449-CF0386E3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2" y="4728883"/>
            <a:ext cx="4447054" cy="169208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19604-D68D-B850-8EB6-6EF3E4AA2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8" y="1109942"/>
            <a:ext cx="5500406" cy="353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4EC5-C1FD-A56A-6E20-CA1B24EF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Salvarea</a:t>
            </a:r>
            <a:r>
              <a:rPr lang="en-US" dirty="0"/>
              <a:t> </a:t>
            </a:r>
            <a:r>
              <a:rPr lang="en-US" dirty="0" err="1"/>
              <a:t>fișierelor</a:t>
            </a:r>
            <a:r>
              <a:rPr lang="en-US" dirty="0"/>
              <a:t> pe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EFA37-8A8F-568F-4AF5-54F13BF4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312121"/>
            <a:ext cx="10653579" cy="49972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Toate fișierele sunt salvate într-un director pe spațiul de stocare al server-ului</a:t>
            </a:r>
          </a:p>
          <a:p>
            <a:r>
              <a:rPr lang="ro-RO" dirty="0"/>
              <a:t>În directorul principal se creează sub-directoare pentru fiecare zi</a:t>
            </a:r>
          </a:p>
          <a:p>
            <a:r>
              <a:rPr lang="ro-RO" dirty="0"/>
              <a:t>Fiecare fișier se salvează în directorul corespunzător datei creării pe server, denumirea fiind dată de un ID unic (UUID)</a:t>
            </a:r>
          </a:p>
          <a:p>
            <a:r>
              <a:rPr lang="ro-RO" dirty="0"/>
              <a:t>Când se modifică un fișier, nu se va suprascrie tot conținutul, ci se va deschide un flux (</a:t>
            </a:r>
            <a:r>
              <a:rPr lang="ro-RO" dirty="0" err="1"/>
              <a:t>FileStream</a:t>
            </a:r>
            <a:r>
              <a:rPr lang="ro-RO" dirty="0"/>
              <a:t>) care va modifica doar porțiunea afectată, salvând astfel timp de execuție și resurse pe server</a:t>
            </a:r>
          </a:p>
        </p:txBody>
      </p:sp>
    </p:spTree>
    <p:extLst>
      <p:ext uri="{BB962C8B-B14F-4D97-AF65-F5344CB8AC3E}">
        <p14:creationId xmlns:p14="http://schemas.microsoft.com/office/powerpoint/2010/main" val="32091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0C42-C67D-A28C-6AC0-16241453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30" y="2957905"/>
            <a:ext cx="10653578" cy="941758"/>
          </a:xfrm>
        </p:spPr>
        <p:txBody>
          <a:bodyPr/>
          <a:lstStyle/>
          <a:p>
            <a:pPr algn="ctr"/>
            <a:r>
              <a:rPr lang="en-US" sz="5400" err="1"/>
              <a:t>Vă</a:t>
            </a:r>
            <a:r>
              <a:rPr lang="en-US" sz="5400" dirty="0"/>
              <a:t> </a:t>
            </a:r>
            <a:r>
              <a:rPr lang="en-US" sz="5400" err="1"/>
              <a:t>mulțumesc</a:t>
            </a:r>
            <a:r>
              <a:rPr lang="en-US" sz="5400" dirty="0"/>
              <a:t> </a:t>
            </a:r>
            <a:r>
              <a:rPr lang="en-US" sz="5400" err="1"/>
              <a:t>pentru</a:t>
            </a:r>
            <a:r>
              <a:rPr lang="en-US" sz="5400" dirty="0"/>
              <a:t> </a:t>
            </a:r>
            <a:r>
              <a:rPr lang="en-US" sz="5400" err="1"/>
              <a:t>atenție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78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49B3-EA61-6073-B3B6-A10240A3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generală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1A870-FC14-44A3-6153-63FA09A1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dirty="0"/>
              <a:t>Ajută la editarea fișierelor text simple pe Android</a:t>
            </a:r>
          </a:p>
          <a:p>
            <a:r>
              <a:rPr lang="ro-RO" dirty="0"/>
              <a:t>Fișierele pot fi stocate pe </a:t>
            </a:r>
            <a:r>
              <a:rPr lang="ro-RO" dirty="0" err="1"/>
              <a:t>cloud</a:t>
            </a:r>
            <a:r>
              <a:rPr lang="ro-RO" dirty="0"/>
              <a:t> (un server al aplicației dezvoltat în ASP.NET Core), se salvează automat la fiecare modificare</a:t>
            </a:r>
          </a:p>
          <a:p>
            <a:r>
              <a:rPr lang="ro-RO" dirty="0"/>
              <a:t>Utilizatorul poate salva fișierele și local, în dispozitivul propriu, dar poate să și trimită fișiere către alte aplicații cu funcția </a:t>
            </a:r>
            <a:r>
              <a:rPr lang="ro-RO" dirty="0" err="1"/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50376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0A7190-01C3-EB5F-290B-2565AB617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AFDD8-30FE-442A-132C-E95630B0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729" y="1714629"/>
            <a:ext cx="4466536" cy="2484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Ecranele</a:t>
            </a:r>
            <a:r>
              <a:rPr lang="en-US" sz="4000" dirty="0"/>
              <a:t> </a:t>
            </a:r>
            <a:r>
              <a:rPr lang="en-US" sz="4000" dirty="0" err="1"/>
              <a:t>aplicației</a:t>
            </a:r>
            <a:r>
              <a:rPr lang="en-US" sz="4000" dirty="0"/>
              <a:t> </a:t>
            </a:r>
            <a:r>
              <a:rPr lang="en-US" sz="4000" dirty="0" err="1"/>
              <a:t>și</a:t>
            </a:r>
            <a:r>
              <a:rPr lang="en-US" sz="4000" dirty="0"/>
              <a:t> </a:t>
            </a:r>
            <a:r>
              <a:rPr lang="en-US" sz="4000" dirty="0" err="1"/>
              <a:t>navigația</a:t>
            </a:r>
            <a:r>
              <a:rPr lang="en-US" sz="4000" dirty="0"/>
              <a:t> </a:t>
            </a:r>
            <a:r>
              <a:rPr lang="en-US" sz="4000" dirty="0" err="1"/>
              <a:t>între</a:t>
            </a:r>
            <a:r>
              <a:rPr lang="en-US" sz="4000" dirty="0"/>
              <a:t> </a:t>
            </a:r>
            <a:r>
              <a:rPr lang="en-US" sz="4000" dirty="0" err="1"/>
              <a:t>acestea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45D5004-75D1-435F-647F-CDA355201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151" y="203294"/>
            <a:ext cx="3439636" cy="612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2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36F7D-728F-451B-DC15-46D1EE33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165169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Arhitectura</a:t>
            </a:r>
            <a:r>
              <a:rPr lang="en-US" dirty="0"/>
              <a:t> </a:t>
            </a:r>
            <a:r>
              <a:rPr lang="en-US"/>
              <a:t>aplicației</a:t>
            </a:r>
            <a:r>
              <a:rPr lang="en-US" dirty="0"/>
              <a:t> </a:t>
            </a:r>
            <a:r>
              <a:rPr lang="en-US"/>
              <a:t>și</a:t>
            </a:r>
            <a:r>
              <a:rPr lang="en-US" dirty="0"/>
              <a:t> a server-</a:t>
            </a:r>
            <a:r>
              <a:rPr lang="en-US"/>
              <a:t>ului</a:t>
            </a:r>
          </a:p>
        </p:txBody>
      </p:sp>
      <p:pic>
        <p:nvPicPr>
          <p:cNvPr id="4" name="Content Placeholder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A221EE9D-9769-7A40-23FC-71E2A6A7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232" y="931676"/>
            <a:ext cx="10547357" cy="56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AD641-5509-DCCC-16AF-FDD98CB0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233710"/>
            <a:ext cx="10872216" cy="966755"/>
          </a:xfrm>
        </p:spPr>
        <p:txBody>
          <a:bodyPr anchor="b">
            <a:normAutofit/>
          </a:bodyPr>
          <a:lstStyle/>
          <a:p>
            <a:r>
              <a:rPr lang="en-US" dirty="0" err="1"/>
              <a:t>Cazurile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ale </a:t>
            </a:r>
            <a:r>
              <a:rPr lang="en-US" dirty="0" err="1"/>
              <a:t>aplicației</a:t>
            </a:r>
            <a:endParaRPr lang="en-US"/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65A9FE10-A7A1-8895-4A1C-38C16703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822274"/>
            <a:ext cx="5173647" cy="227640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A51D5D8-412E-3959-9B68-20DF1DE20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/>
              <a:t>Utilizatorul</a:t>
            </a:r>
            <a:r>
              <a:rPr lang="en-US" sz="1800" dirty="0"/>
              <a:t> </a:t>
            </a:r>
            <a:r>
              <a:rPr lang="en-US" sz="1800"/>
              <a:t>poate</a:t>
            </a:r>
            <a:r>
              <a:rPr lang="en-US" sz="1800" dirty="0"/>
              <a:t> </a:t>
            </a:r>
            <a:r>
              <a:rPr lang="en-US" sz="1800"/>
              <a:t>crea</a:t>
            </a:r>
            <a:r>
              <a:rPr lang="en-US" sz="1800" dirty="0"/>
              <a:t>, </a:t>
            </a:r>
            <a:r>
              <a:rPr lang="en-US" sz="1800"/>
              <a:t>citi</a:t>
            </a:r>
            <a:r>
              <a:rPr lang="en-US" sz="1800" dirty="0"/>
              <a:t>, </a:t>
            </a:r>
            <a:r>
              <a:rPr lang="en-US" sz="1800"/>
              <a:t>modifica</a:t>
            </a:r>
            <a:r>
              <a:rPr lang="en-US" sz="1800" dirty="0"/>
              <a:t> </a:t>
            </a:r>
            <a:r>
              <a:rPr lang="en-US" sz="1800"/>
              <a:t>sau</a:t>
            </a:r>
            <a:r>
              <a:rPr lang="en-US" sz="1800" dirty="0"/>
              <a:t> </a:t>
            </a:r>
            <a:r>
              <a:rPr lang="en-US" sz="1800"/>
              <a:t>șterge</a:t>
            </a:r>
            <a:r>
              <a:rPr lang="en-US" sz="1800" dirty="0"/>
              <a:t> </a:t>
            </a:r>
            <a:r>
              <a:rPr lang="en-US" sz="1800"/>
              <a:t>fișiere</a:t>
            </a:r>
            <a:r>
              <a:rPr lang="en-US" sz="1800" dirty="0"/>
              <a:t> </a:t>
            </a:r>
            <a:r>
              <a:rPr lang="en-US" sz="1800"/>
              <a:t>atât</a:t>
            </a:r>
            <a:r>
              <a:rPr lang="en-US" sz="1800" dirty="0"/>
              <a:t> local, </a:t>
            </a:r>
            <a:r>
              <a:rPr lang="en-US" sz="1800"/>
              <a:t>cât</a:t>
            </a:r>
            <a:r>
              <a:rPr lang="en-US" sz="1800" dirty="0"/>
              <a:t> </a:t>
            </a:r>
            <a:r>
              <a:rPr lang="en-US" sz="1800"/>
              <a:t>și</a:t>
            </a:r>
            <a:r>
              <a:rPr lang="en-US" sz="1800" dirty="0"/>
              <a:t> pe server</a:t>
            </a:r>
          </a:p>
          <a:p>
            <a:r>
              <a:rPr lang="en-US" sz="1800"/>
              <a:t>Utilizatorul</a:t>
            </a:r>
            <a:r>
              <a:rPr lang="en-US" sz="1800" dirty="0"/>
              <a:t> </a:t>
            </a:r>
            <a:r>
              <a:rPr lang="en-US" sz="1800"/>
              <a:t>poate</a:t>
            </a:r>
            <a:r>
              <a:rPr lang="en-US" sz="1800" dirty="0"/>
              <a:t> </a:t>
            </a:r>
            <a:r>
              <a:rPr lang="en-US" sz="1800"/>
              <a:t>salva</a:t>
            </a:r>
            <a:r>
              <a:rPr lang="en-US" sz="1800" dirty="0"/>
              <a:t> </a:t>
            </a:r>
            <a:r>
              <a:rPr lang="en-US" sz="1800"/>
              <a:t>fișierele</a:t>
            </a:r>
            <a:r>
              <a:rPr lang="en-US" sz="1800" dirty="0"/>
              <a:t> </a:t>
            </a:r>
            <a:r>
              <a:rPr lang="en-US" sz="1800"/>
              <a:t>într</a:t>
            </a:r>
            <a:r>
              <a:rPr lang="en-US" sz="1800" dirty="0"/>
              <a:t>-o </a:t>
            </a:r>
            <a:r>
              <a:rPr lang="en-US" sz="1800"/>
              <a:t>locație</a:t>
            </a:r>
            <a:r>
              <a:rPr lang="en-US" sz="1800" dirty="0"/>
              <a:t> </a:t>
            </a:r>
            <a:r>
              <a:rPr lang="en-US" sz="1800"/>
              <a:t>externă</a:t>
            </a:r>
            <a:r>
              <a:rPr lang="en-US" sz="1800" dirty="0"/>
              <a:t> </a:t>
            </a:r>
            <a:r>
              <a:rPr lang="en-US" sz="1800"/>
              <a:t>sau</a:t>
            </a:r>
            <a:r>
              <a:rPr lang="en-US" sz="1800" dirty="0"/>
              <a:t> le </a:t>
            </a:r>
            <a:r>
              <a:rPr lang="en-US" sz="1800"/>
              <a:t>poate</a:t>
            </a:r>
            <a:r>
              <a:rPr lang="en-US" sz="1800" dirty="0"/>
              <a:t> </a:t>
            </a:r>
            <a:r>
              <a:rPr lang="en-US" sz="1800"/>
              <a:t>trimite</a:t>
            </a:r>
            <a:r>
              <a:rPr lang="en-US" sz="1800" dirty="0"/>
              <a:t> </a:t>
            </a:r>
            <a:r>
              <a:rPr lang="en-US" sz="1800"/>
              <a:t>către</a:t>
            </a:r>
            <a:r>
              <a:rPr lang="en-US" sz="1800" dirty="0"/>
              <a:t> </a:t>
            </a:r>
            <a:r>
              <a:rPr lang="en-US" sz="1800"/>
              <a:t>alte</a:t>
            </a:r>
            <a:r>
              <a:rPr lang="en-US" sz="1800" dirty="0"/>
              <a:t> </a:t>
            </a:r>
            <a:r>
              <a:rPr lang="en-US" sz="1800"/>
              <a:t>aplicații</a:t>
            </a:r>
            <a:r>
              <a:rPr lang="en-US" sz="1800" dirty="0"/>
              <a:t> </a:t>
            </a:r>
            <a:r>
              <a:rPr lang="en-US" sz="1800"/>
              <a:t>prin</a:t>
            </a:r>
            <a:r>
              <a:rPr lang="en-US" sz="1800" dirty="0"/>
              <a:t> </a:t>
            </a:r>
            <a:r>
              <a:rPr lang="en-US" sz="1800"/>
              <a:t>funcția Share</a:t>
            </a:r>
          </a:p>
          <a:p>
            <a:r>
              <a:rPr lang="en-US" sz="1800"/>
              <a:t>Administratorul</a:t>
            </a:r>
            <a:r>
              <a:rPr lang="en-US" sz="1800" dirty="0"/>
              <a:t> de </a:t>
            </a:r>
            <a:r>
              <a:rPr lang="en-US" sz="1800"/>
              <a:t>sistem</a:t>
            </a:r>
            <a:r>
              <a:rPr lang="en-US" sz="1800" dirty="0"/>
              <a:t> se </a:t>
            </a:r>
            <a:r>
              <a:rPr lang="en-US" sz="1800"/>
              <a:t>va</a:t>
            </a:r>
            <a:r>
              <a:rPr lang="en-US" sz="1800" dirty="0"/>
              <a:t> </a:t>
            </a:r>
            <a:r>
              <a:rPr lang="en-US" sz="1800"/>
              <a:t>ocupa</a:t>
            </a:r>
            <a:r>
              <a:rPr lang="en-US" sz="1800" dirty="0"/>
              <a:t> cu </a:t>
            </a:r>
            <a:r>
              <a:rPr lang="en-US" sz="1800"/>
              <a:t>administrarea</a:t>
            </a:r>
            <a:r>
              <a:rPr lang="en-US" sz="1800" dirty="0"/>
              <a:t> </a:t>
            </a:r>
            <a:r>
              <a:rPr lang="en-US" sz="1800"/>
              <a:t>bazei</a:t>
            </a:r>
            <a:r>
              <a:rPr lang="en-US" sz="1800" dirty="0"/>
              <a:t> de date </a:t>
            </a:r>
            <a:r>
              <a:rPr lang="en-US" sz="1800"/>
              <a:t>și</a:t>
            </a:r>
            <a:r>
              <a:rPr lang="en-US" sz="1800" dirty="0"/>
              <a:t> a </a:t>
            </a:r>
            <a:r>
              <a:rPr lang="en-US" sz="1800"/>
              <a:t>aplicației</a:t>
            </a:r>
            <a:r>
              <a:rPr lang="en-US" sz="1800" dirty="0"/>
              <a:t> de server</a:t>
            </a:r>
          </a:p>
        </p:txBody>
      </p:sp>
    </p:spTree>
    <p:extLst>
      <p:ext uri="{BB962C8B-B14F-4D97-AF65-F5344CB8AC3E}">
        <p14:creationId xmlns:p14="http://schemas.microsoft.com/office/powerpoint/2010/main" val="91428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21486-795B-3209-DDE8-FCCF0A8B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401799"/>
            <a:ext cx="5577902" cy="1571871"/>
          </a:xfrm>
        </p:spPr>
        <p:txBody>
          <a:bodyPr anchor="b">
            <a:normAutofit/>
          </a:bodyPr>
          <a:lstStyle/>
          <a:p>
            <a:r>
              <a:rPr lang="en-US" sz="3300" err="1"/>
              <a:t>Comunicarea</a:t>
            </a:r>
            <a:r>
              <a:rPr lang="en-US" sz="3300"/>
              <a:t> </a:t>
            </a:r>
            <a:r>
              <a:rPr lang="en-US" sz="3300" err="1"/>
              <a:t>între</a:t>
            </a:r>
            <a:r>
              <a:rPr lang="en-US" sz="3300"/>
              <a:t> </a:t>
            </a:r>
            <a:r>
              <a:rPr lang="en-US" sz="3300" err="1"/>
              <a:t>aplicație</a:t>
            </a:r>
            <a:r>
              <a:rPr lang="en-US" sz="3300"/>
              <a:t> </a:t>
            </a:r>
            <a:r>
              <a:rPr lang="en-US" sz="3300" err="1"/>
              <a:t>și</a:t>
            </a:r>
            <a:r>
              <a:rPr lang="en-US" sz="3300"/>
              <a:t> </a:t>
            </a:r>
            <a:r>
              <a:rPr lang="en-US" sz="3300" err="1"/>
              <a:t>dispozitiv</a:t>
            </a:r>
            <a:r>
              <a:rPr lang="en-US" sz="3300"/>
              <a:t> </a:t>
            </a:r>
            <a:r>
              <a:rPr lang="en-US" sz="3300" err="1"/>
              <a:t>sau</a:t>
            </a:r>
            <a:r>
              <a:rPr lang="en-US" sz="3300"/>
              <a:t> server</a:t>
            </a:r>
          </a:p>
        </p:txBody>
      </p:sp>
      <p:pic>
        <p:nvPicPr>
          <p:cNvPr id="4" name="Content Placeholder 3" descr="A black screen with white lines&#10;&#10;AI-generated content may be incorrect.">
            <a:extLst>
              <a:ext uri="{FF2B5EF4-FFF2-40B4-BE49-F238E27FC236}">
                <a16:creationId xmlns:a16="http://schemas.microsoft.com/office/drawing/2014/main" id="{E0A1773C-0FE6-FC6C-1436-E95EFE2F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86" y="199249"/>
            <a:ext cx="4817271" cy="642065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AC63B5-1662-AE51-3B0E-941B8491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1966319"/>
            <a:ext cx="5577902" cy="4645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/>
              <a:t>Aplicația</a:t>
            </a:r>
            <a:r>
              <a:rPr lang="en-US" sz="1800" dirty="0"/>
              <a:t> </a:t>
            </a:r>
            <a:r>
              <a:rPr lang="en-US" sz="1800" dirty="0" err="1"/>
              <a:t>modifică</a:t>
            </a:r>
            <a:r>
              <a:rPr lang="en-US" sz="1800" dirty="0"/>
              <a:t> </a:t>
            </a:r>
            <a:r>
              <a:rPr lang="en-US" sz="1800" dirty="0" err="1"/>
              <a:t>fișierele</a:t>
            </a:r>
            <a:r>
              <a:rPr lang="en-US" sz="1800" dirty="0"/>
              <a:t> locale de pe </a:t>
            </a:r>
            <a:r>
              <a:rPr lang="en-US" sz="1800" dirty="0" err="1"/>
              <a:t>dispozitiv</a:t>
            </a:r>
            <a:r>
              <a:rPr lang="en-US" sz="1800" dirty="0"/>
              <a:t>, </a:t>
            </a:r>
            <a:r>
              <a:rPr lang="en-US" sz="1800" dirty="0" err="1"/>
              <a:t>unde</a:t>
            </a:r>
            <a:r>
              <a:rPr lang="en-US" sz="1800" dirty="0"/>
              <a:t> se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primi</a:t>
            </a:r>
            <a:r>
              <a:rPr lang="en-US" sz="1800" dirty="0"/>
              <a:t> un </a:t>
            </a:r>
            <a:r>
              <a:rPr lang="en-US" sz="1800" dirty="0" err="1"/>
              <a:t>răspuns</a:t>
            </a:r>
            <a:r>
              <a:rPr lang="en-US" sz="1800" dirty="0"/>
              <a:t>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operația</a:t>
            </a:r>
            <a:r>
              <a:rPr lang="en-US" sz="1800" dirty="0"/>
              <a:t> s-a </a:t>
            </a:r>
            <a:r>
              <a:rPr lang="en-US" sz="1800" dirty="0" err="1"/>
              <a:t>completat</a:t>
            </a:r>
            <a:r>
              <a:rPr lang="en-US" sz="1800" dirty="0"/>
              <a:t> cu </a:t>
            </a:r>
            <a:r>
              <a:rPr lang="en-US" sz="1800" dirty="0" err="1"/>
              <a:t>succes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nu</a:t>
            </a:r>
          </a:p>
          <a:p>
            <a:r>
              <a:rPr lang="en-US" sz="1800" err="1"/>
              <a:t>Modificările</a:t>
            </a:r>
            <a:r>
              <a:rPr lang="en-US" sz="1800" dirty="0"/>
              <a:t> </a:t>
            </a:r>
            <a:r>
              <a:rPr lang="en-US" sz="1800" err="1"/>
              <a:t>asupra</a:t>
            </a:r>
            <a:r>
              <a:rPr lang="en-US" sz="1800" dirty="0"/>
              <a:t> </a:t>
            </a:r>
            <a:r>
              <a:rPr lang="en-US" sz="1800" err="1"/>
              <a:t>fișierelor</a:t>
            </a:r>
            <a:r>
              <a:rPr lang="en-US" sz="1800" dirty="0"/>
              <a:t> </a:t>
            </a:r>
            <a:r>
              <a:rPr lang="en-US" sz="1800" err="1"/>
              <a:t>vor</a:t>
            </a:r>
            <a:r>
              <a:rPr lang="en-US" sz="1800" dirty="0"/>
              <a:t> fi </a:t>
            </a:r>
            <a:r>
              <a:rPr lang="en-US" sz="1800" err="1"/>
              <a:t>trimise</a:t>
            </a:r>
            <a:r>
              <a:rPr lang="en-US" sz="1800" dirty="0"/>
              <a:t>, de </a:t>
            </a:r>
            <a:r>
              <a:rPr lang="en-US" sz="1800" err="1"/>
              <a:t>asemenea</a:t>
            </a:r>
            <a:r>
              <a:rPr lang="en-US" sz="1800" dirty="0"/>
              <a:t>, </a:t>
            </a:r>
            <a:r>
              <a:rPr lang="en-US" sz="1800" err="1"/>
              <a:t>către</a:t>
            </a:r>
            <a:r>
              <a:rPr lang="en-US" sz="1800" dirty="0"/>
              <a:t> server.</a:t>
            </a:r>
          </a:p>
          <a:p>
            <a:r>
              <a:rPr lang="en-US" sz="1800" dirty="0" err="1"/>
              <a:t>Gestionarea</a:t>
            </a:r>
            <a:r>
              <a:rPr lang="en-US" sz="1800" dirty="0"/>
              <a:t> </a:t>
            </a:r>
            <a:r>
              <a:rPr lang="en-US" sz="1800" dirty="0" err="1"/>
              <a:t>contului</a:t>
            </a:r>
            <a:r>
              <a:rPr lang="en-US" sz="1800" dirty="0"/>
              <a:t> (</a:t>
            </a:r>
            <a:r>
              <a:rPr lang="en-US" sz="1800" dirty="0" err="1"/>
              <a:t>logare</a:t>
            </a:r>
            <a:r>
              <a:rPr lang="en-US" sz="1800" dirty="0"/>
              <a:t>, </a:t>
            </a:r>
            <a:r>
              <a:rPr lang="en-US" sz="1800" dirty="0" err="1"/>
              <a:t>creare</a:t>
            </a:r>
            <a:r>
              <a:rPr lang="en-US" sz="1800" dirty="0"/>
              <a:t> </a:t>
            </a:r>
            <a:r>
              <a:rPr lang="en-US" sz="1800" dirty="0" err="1"/>
              <a:t>cont</a:t>
            </a:r>
            <a:r>
              <a:rPr lang="en-US" sz="1800" dirty="0"/>
              <a:t> etc.) </a:t>
            </a:r>
            <a:r>
              <a:rPr lang="en-US" sz="1800" dirty="0" err="1"/>
              <a:t>va</a:t>
            </a:r>
            <a:r>
              <a:rPr lang="en-US" sz="1800" dirty="0"/>
              <a:t> fi strict </a:t>
            </a:r>
            <a:r>
              <a:rPr lang="en-US" sz="1800" dirty="0" err="1"/>
              <a:t>între</a:t>
            </a:r>
            <a:r>
              <a:rPr lang="en-US" sz="1800" dirty="0"/>
              <a:t> </a:t>
            </a:r>
            <a:r>
              <a:rPr lang="en-US" sz="1800" dirty="0" err="1"/>
              <a:t>aplicație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server, cu </a:t>
            </a:r>
            <a:r>
              <a:rPr lang="en-US" sz="1800" dirty="0" err="1"/>
              <a:t>excepția</a:t>
            </a:r>
            <a:r>
              <a:rPr lang="en-US" sz="1800" dirty="0"/>
              <a:t> </a:t>
            </a:r>
            <a:r>
              <a:rPr lang="en-US" sz="1800" dirty="0" err="1"/>
              <a:t>stocării</a:t>
            </a:r>
            <a:r>
              <a:rPr lang="en-US" sz="1800" dirty="0"/>
              <a:t> token-</a:t>
            </a:r>
            <a:r>
              <a:rPr lang="en-US" sz="1800" dirty="0" err="1"/>
              <a:t>ului</a:t>
            </a:r>
            <a:r>
              <a:rPr lang="en-US" sz="1800" dirty="0"/>
              <a:t> de </a:t>
            </a:r>
            <a:r>
              <a:rPr lang="en-US" sz="1800" dirty="0" err="1"/>
              <a:t>autorizare</a:t>
            </a:r>
          </a:p>
          <a:p>
            <a:r>
              <a:rPr lang="en-US" sz="1800" dirty="0" err="1"/>
              <a:t>Exportarea</a:t>
            </a:r>
            <a:r>
              <a:rPr lang="en-US" sz="1800" dirty="0"/>
              <a:t> </a:t>
            </a:r>
            <a:r>
              <a:rPr lang="en-US" sz="1800" dirty="0" err="1"/>
              <a:t>fișierului</a:t>
            </a:r>
            <a:r>
              <a:rPr lang="en-US" sz="1800" dirty="0"/>
              <a:t> </a:t>
            </a:r>
            <a:r>
              <a:rPr lang="en-US" sz="1800" dirty="0" err="1"/>
              <a:t>către</a:t>
            </a:r>
            <a:r>
              <a:rPr lang="en-US" sz="1800" dirty="0"/>
              <a:t> </a:t>
            </a:r>
            <a:r>
              <a:rPr lang="en-US" sz="1800" dirty="0" err="1"/>
              <a:t>stocarea</a:t>
            </a:r>
            <a:r>
              <a:rPr lang="en-US" sz="1800" dirty="0"/>
              <a:t> </a:t>
            </a:r>
            <a:r>
              <a:rPr lang="en-US" sz="1800" dirty="0" err="1"/>
              <a:t>externă</a:t>
            </a:r>
            <a:r>
              <a:rPr lang="en-US" sz="1800" dirty="0"/>
              <a:t> a </a:t>
            </a:r>
            <a:r>
              <a:rPr lang="en-US" sz="1800" dirty="0" err="1"/>
              <a:t>dispozitivului</a:t>
            </a:r>
            <a:r>
              <a:rPr lang="en-US" sz="1800" dirty="0"/>
              <a:t> nu </a:t>
            </a:r>
            <a:r>
              <a:rPr lang="en-US" sz="1800" dirty="0" err="1"/>
              <a:t>va</a:t>
            </a:r>
            <a:r>
              <a:rPr lang="en-US" sz="1800" dirty="0"/>
              <a:t> </a:t>
            </a:r>
            <a:r>
              <a:rPr lang="en-US" sz="1800" dirty="0" err="1"/>
              <a:t>primi</a:t>
            </a:r>
            <a:r>
              <a:rPr lang="en-US" sz="1800" dirty="0"/>
              <a:t> </a:t>
            </a:r>
            <a:r>
              <a:rPr lang="en-US" sz="1800" dirty="0" err="1"/>
              <a:t>răspuns</a:t>
            </a:r>
            <a:r>
              <a:rPr lang="en-US" sz="1800" dirty="0"/>
              <a:t> de </a:t>
            </a:r>
            <a:r>
              <a:rPr lang="en-US" sz="1800" dirty="0" err="1"/>
              <a:t>succes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eșec</a:t>
            </a:r>
            <a:r>
              <a:rPr lang="en-US" sz="1800" dirty="0"/>
              <a:t> </a:t>
            </a:r>
            <a:r>
              <a:rPr lang="en-US" sz="1800" dirty="0" err="1"/>
              <a:t>deoarece</a:t>
            </a:r>
            <a:r>
              <a:rPr lang="en-US" sz="1800" dirty="0"/>
              <a:t>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decizia</a:t>
            </a:r>
            <a:r>
              <a:rPr lang="en-US" sz="1800" dirty="0"/>
              <a:t> API-</a:t>
            </a:r>
            <a:r>
              <a:rPr lang="en-US" sz="1800" dirty="0" err="1"/>
              <a:t>ului</a:t>
            </a:r>
            <a:r>
              <a:rPr lang="en-US" sz="1800" dirty="0"/>
              <a:t> Android</a:t>
            </a:r>
          </a:p>
        </p:txBody>
      </p:sp>
    </p:spTree>
    <p:extLst>
      <p:ext uri="{BB962C8B-B14F-4D97-AF65-F5344CB8AC3E}">
        <p14:creationId xmlns:p14="http://schemas.microsoft.com/office/powerpoint/2010/main" val="258789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8C270-2BC3-E685-6274-13981C5E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53881"/>
            <a:ext cx="11443804" cy="684367"/>
          </a:xfrm>
        </p:spPr>
        <p:txBody>
          <a:bodyPr anchor="b">
            <a:normAutofit/>
          </a:bodyPr>
          <a:lstStyle/>
          <a:p>
            <a:r>
              <a:rPr lang="en-US" sz="3100" err="1"/>
              <a:t>Funcționalitatea</a:t>
            </a:r>
            <a:r>
              <a:rPr lang="en-US" sz="3100"/>
              <a:t> undo/redo (</a:t>
            </a:r>
            <a:r>
              <a:rPr lang="en-US" sz="3100" err="1"/>
              <a:t>anulare</a:t>
            </a:r>
            <a:r>
              <a:rPr lang="en-US" sz="3100"/>
              <a:t>/</a:t>
            </a:r>
            <a:r>
              <a:rPr lang="en-US" sz="3100" err="1"/>
              <a:t>refacere</a:t>
            </a:r>
            <a:r>
              <a:rPr lang="en-US" sz="3100"/>
              <a:t>)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44BB-E7F3-F46B-4B2D-9B54246D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1567390"/>
            <a:ext cx="4361688" cy="47419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 err="1"/>
              <a:t>Modificările</a:t>
            </a:r>
            <a:r>
              <a:rPr lang="en-US" sz="1700" dirty="0"/>
              <a:t> sunt </a:t>
            </a:r>
            <a:r>
              <a:rPr lang="en-US" sz="1700" dirty="0" err="1"/>
              <a:t>contorizate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memorie</a:t>
            </a:r>
            <a:r>
              <a:rPr lang="en-US" sz="1700" dirty="0"/>
              <a:t>, </a:t>
            </a:r>
            <a:r>
              <a:rPr lang="en-US" sz="1700" dirty="0" err="1"/>
              <a:t>iar</a:t>
            </a:r>
            <a:r>
              <a:rPr lang="en-US" sz="1700" dirty="0"/>
              <a:t> </a:t>
            </a:r>
            <a:r>
              <a:rPr lang="en-US" sz="1700" dirty="0" err="1"/>
              <a:t>când</a:t>
            </a:r>
            <a:r>
              <a:rPr lang="en-US" sz="1700" dirty="0"/>
              <a:t> se </a:t>
            </a:r>
            <a:r>
              <a:rPr lang="en-US" sz="1700" dirty="0" err="1"/>
              <a:t>consideră</a:t>
            </a:r>
            <a:r>
              <a:rPr lang="en-US" sz="1700" dirty="0"/>
              <a:t> </a:t>
            </a:r>
            <a:r>
              <a:rPr lang="en-US" sz="1700" dirty="0" err="1"/>
              <a:t>că</a:t>
            </a:r>
            <a:r>
              <a:rPr lang="en-US" sz="1700" dirty="0"/>
              <a:t> </a:t>
            </a:r>
            <a:r>
              <a:rPr lang="en-US" sz="1700" dirty="0" err="1"/>
              <a:t>modificările</a:t>
            </a:r>
            <a:r>
              <a:rPr lang="en-US" sz="1700" dirty="0"/>
              <a:t> </a:t>
            </a:r>
            <a:r>
              <a:rPr lang="en-US" sz="1700" dirty="0" err="1"/>
              <a:t>trebuie</a:t>
            </a:r>
            <a:r>
              <a:rPr lang="en-US" sz="1700" dirty="0"/>
              <a:t> </a:t>
            </a:r>
            <a:r>
              <a:rPr lang="en-US" sz="1700" dirty="0" err="1"/>
              <a:t>salvate</a:t>
            </a:r>
            <a:r>
              <a:rPr lang="en-US" sz="1700" dirty="0"/>
              <a:t> (</a:t>
            </a:r>
            <a:r>
              <a:rPr lang="en-US" sz="1700" dirty="0" err="1"/>
              <a:t>după</a:t>
            </a:r>
            <a:r>
              <a:rPr lang="en-US" sz="1700" dirty="0"/>
              <a:t> o </a:t>
            </a:r>
            <a:r>
              <a:rPr lang="en-US" sz="1700" dirty="0" err="1"/>
              <a:t>secundă</a:t>
            </a:r>
            <a:r>
              <a:rPr lang="en-US" sz="1700" dirty="0"/>
              <a:t> </a:t>
            </a:r>
            <a:r>
              <a:rPr lang="en-US" sz="1700" dirty="0" err="1"/>
              <a:t>după</a:t>
            </a:r>
            <a:r>
              <a:rPr lang="en-US" sz="1700" dirty="0"/>
              <a:t> ultima </a:t>
            </a:r>
            <a:r>
              <a:rPr lang="en-US" sz="1700" dirty="0" err="1"/>
              <a:t>modificare</a:t>
            </a:r>
            <a:r>
              <a:rPr lang="en-US" sz="1700" dirty="0"/>
              <a:t>, </a:t>
            </a:r>
            <a:r>
              <a:rPr lang="en-US" sz="1700" dirty="0" err="1"/>
              <a:t>când</a:t>
            </a:r>
            <a:r>
              <a:rPr lang="en-US" sz="1700" dirty="0"/>
              <a:t> </a:t>
            </a:r>
            <a:r>
              <a:rPr lang="en-US" sz="1700" dirty="0" err="1"/>
              <a:t>poziția</a:t>
            </a:r>
            <a:r>
              <a:rPr lang="en-US" sz="1700" dirty="0"/>
              <a:t> </a:t>
            </a:r>
            <a:r>
              <a:rPr lang="en-US" sz="1700" dirty="0" err="1"/>
              <a:t>cursorului</a:t>
            </a:r>
            <a:r>
              <a:rPr lang="en-US" sz="1700" dirty="0"/>
              <a:t> s-a </a:t>
            </a:r>
            <a:r>
              <a:rPr lang="en-US" sz="1700" dirty="0" err="1"/>
              <a:t>schimbat</a:t>
            </a:r>
            <a:r>
              <a:rPr lang="en-US" sz="1700" dirty="0"/>
              <a:t> </a:t>
            </a:r>
            <a:r>
              <a:rPr lang="en-US" sz="1700" dirty="0" err="1"/>
              <a:t>sau</a:t>
            </a:r>
            <a:r>
              <a:rPr lang="en-US" sz="1700" dirty="0"/>
              <a:t> </a:t>
            </a:r>
            <a:r>
              <a:rPr lang="en-US" sz="1700" dirty="0" err="1"/>
              <a:t>când</a:t>
            </a:r>
            <a:r>
              <a:rPr lang="en-US" sz="1700" dirty="0"/>
              <a:t> s-a </a:t>
            </a:r>
            <a:r>
              <a:rPr lang="en-US" sz="1700" dirty="0" err="1"/>
              <a:t>început</a:t>
            </a:r>
            <a:r>
              <a:rPr lang="en-US" sz="1700" dirty="0"/>
              <a:t> </a:t>
            </a:r>
            <a:r>
              <a:rPr lang="en-US" sz="1700" dirty="0" err="1"/>
              <a:t>ștergerea</a:t>
            </a:r>
            <a:r>
              <a:rPr lang="en-US" sz="1700" dirty="0"/>
              <a:t> </a:t>
            </a:r>
            <a:r>
              <a:rPr lang="en-US" sz="1700" dirty="0" err="1"/>
              <a:t>sau</a:t>
            </a:r>
            <a:r>
              <a:rPr lang="en-US" sz="1700" dirty="0"/>
              <a:t> </a:t>
            </a:r>
            <a:r>
              <a:rPr lang="en-US" sz="1700" dirty="0" err="1"/>
              <a:t>adăugarea</a:t>
            </a:r>
            <a:r>
              <a:rPr lang="en-US" sz="1700" dirty="0"/>
              <a:t> </a:t>
            </a:r>
            <a:r>
              <a:rPr lang="en-US" sz="1700" dirty="0" err="1"/>
              <a:t>caracterelor</a:t>
            </a:r>
            <a:r>
              <a:rPr lang="en-US" sz="1700" dirty="0"/>
              <a:t>), se </a:t>
            </a:r>
            <a:r>
              <a:rPr lang="en-US" sz="1700" dirty="0" err="1"/>
              <a:t>salvează</a:t>
            </a:r>
            <a:r>
              <a:rPr lang="en-US" sz="1700" dirty="0"/>
              <a:t> </a:t>
            </a:r>
            <a:r>
              <a:rPr lang="en-US" sz="1700" dirty="0" err="1"/>
              <a:t>modificările</a:t>
            </a:r>
            <a:r>
              <a:rPr lang="en-US" sz="1700" dirty="0"/>
              <a:t> </a:t>
            </a:r>
            <a:r>
              <a:rPr lang="en-US" sz="1700" dirty="0" err="1"/>
              <a:t>atât</a:t>
            </a:r>
            <a:r>
              <a:rPr lang="en-US" sz="1700" dirty="0"/>
              <a:t> local, </a:t>
            </a:r>
            <a:r>
              <a:rPr lang="en-US" sz="1700" dirty="0" err="1"/>
              <a:t>cât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pe server</a:t>
            </a:r>
          </a:p>
          <a:p>
            <a:r>
              <a:rPr lang="en-US" sz="1700" dirty="0"/>
              <a:t>Pe server se </a:t>
            </a:r>
            <a:r>
              <a:rPr lang="en-US" sz="1700" dirty="0" err="1"/>
              <a:t>vor</a:t>
            </a:r>
            <a:r>
              <a:rPr lang="en-US" sz="1700" dirty="0"/>
              <a:t> </a:t>
            </a:r>
            <a:r>
              <a:rPr lang="en-US" sz="1700" dirty="0" err="1"/>
              <a:t>trimite</a:t>
            </a:r>
            <a:r>
              <a:rPr lang="en-US" sz="1700" dirty="0"/>
              <a:t> </a:t>
            </a:r>
            <a:r>
              <a:rPr lang="en-US" sz="1700" dirty="0" err="1"/>
              <a:t>doar</a:t>
            </a:r>
            <a:r>
              <a:rPr lang="en-US" sz="1700" dirty="0"/>
              <a:t> </a:t>
            </a:r>
            <a:r>
              <a:rPr lang="en-US" sz="1700" dirty="0" err="1"/>
              <a:t>modificările</a:t>
            </a:r>
            <a:r>
              <a:rPr lang="en-US" sz="1700" dirty="0"/>
              <a:t>, nu </a:t>
            </a:r>
            <a:r>
              <a:rPr lang="en-US" sz="1700" dirty="0" err="1"/>
              <a:t>întreg</a:t>
            </a:r>
            <a:r>
              <a:rPr lang="en-US" sz="1700" dirty="0"/>
              <a:t> </a:t>
            </a:r>
            <a:r>
              <a:rPr lang="en-US" sz="1700" dirty="0" err="1"/>
              <a:t>conținutul</a:t>
            </a:r>
            <a:r>
              <a:rPr lang="en-US" sz="1700" dirty="0"/>
              <a:t>,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optimiza</a:t>
            </a:r>
            <a:r>
              <a:rPr lang="en-US" sz="1700" dirty="0"/>
              <a:t> </a:t>
            </a:r>
            <a:r>
              <a:rPr lang="en-US" sz="1700" dirty="0" err="1"/>
              <a:t>timpii</a:t>
            </a:r>
            <a:r>
              <a:rPr lang="en-US" sz="1700" dirty="0"/>
              <a:t> de </a:t>
            </a:r>
            <a:r>
              <a:rPr lang="en-US" sz="1700" dirty="0" err="1"/>
              <a:t>răspuns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încărcătura</a:t>
            </a:r>
            <a:r>
              <a:rPr lang="en-US" sz="1700" dirty="0"/>
              <a:t> pe server</a:t>
            </a:r>
          </a:p>
        </p:txBody>
      </p:sp>
      <p:pic>
        <p:nvPicPr>
          <p:cNvPr id="6" name="Picture 5" descr="A diagram of a text&#10;&#10;AI-generated content may be incorrect.">
            <a:extLst>
              <a:ext uri="{FF2B5EF4-FFF2-40B4-BE49-F238E27FC236}">
                <a16:creationId xmlns:a16="http://schemas.microsoft.com/office/drawing/2014/main" id="{7C26673D-DB7C-92C0-5402-EF0BCC14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693" y="1619250"/>
            <a:ext cx="62388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78566-A445-12DE-3309-589134AC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49544C-D2B9-A884-0D07-B2DE9FA7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2F070-A5C1-AF9D-D2F0-C672E167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53881"/>
            <a:ext cx="4361688" cy="1464295"/>
          </a:xfrm>
        </p:spPr>
        <p:txBody>
          <a:bodyPr anchor="b">
            <a:normAutofit/>
          </a:bodyPr>
          <a:lstStyle/>
          <a:p>
            <a:r>
              <a:rPr lang="en-US" sz="3100" dirty="0" err="1"/>
              <a:t>Funcționalitatea</a:t>
            </a:r>
            <a:r>
              <a:rPr lang="en-US" sz="3100" dirty="0"/>
              <a:t> undo/redo (</a:t>
            </a:r>
            <a:r>
              <a:rPr lang="en-US" sz="3100" dirty="0" err="1"/>
              <a:t>anulare</a:t>
            </a:r>
            <a:r>
              <a:rPr lang="en-US" sz="3100" dirty="0"/>
              <a:t>/</a:t>
            </a:r>
            <a:r>
              <a:rPr lang="en-US" sz="3100" dirty="0" err="1"/>
              <a:t>refacere</a:t>
            </a:r>
            <a:r>
              <a:rPr lang="en-US" sz="3100" dirty="0"/>
              <a:t>)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5E28-B8D0-1C4A-B1FA-A50DFD71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79" y="1854260"/>
            <a:ext cx="4361688" cy="44551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Nu se </a:t>
            </a:r>
            <a:r>
              <a:rPr lang="en-US" sz="1700" dirty="0" err="1"/>
              <a:t>înregistrează</a:t>
            </a:r>
            <a:r>
              <a:rPr lang="en-US" sz="1700" dirty="0"/>
              <a:t> </a:t>
            </a:r>
            <a:r>
              <a:rPr lang="en-US" sz="1700" dirty="0" err="1"/>
              <a:t>modificări</a:t>
            </a:r>
            <a:r>
              <a:rPr lang="en-US" sz="1700" dirty="0"/>
              <a:t> ale </a:t>
            </a:r>
            <a:r>
              <a:rPr lang="en-US" sz="1700" dirty="0" err="1"/>
              <a:t>fiecărui</a:t>
            </a:r>
            <a:r>
              <a:rPr lang="en-US" sz="1700" dirty="0"/>
              <a:t> </a:t>
            </a:r>
            <a:r>
              <a:rPr lang="en-US" sz="1700" dirty="0" err="1"/>
              <a:t>caracter</a:t>
            </a:r>
            <a:r>
              <a:rPr lang="en-US" sz="1700" dirty="0"/>
              <a:t>, ci </a:t>
            </a:r>
            <a:r>
              <a:rPr lang="en-US" sz="1700" dirty="0" err="1"/>
              <a:t>doar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cazurile</a:t>
            </a:r>
            <a:r>
              <a:rPr lang="en-US" sz="1700" dirty="0"/>
              <a:t> </a:t>
            </a:r>
            <a:r>
              <a:rPr lang="en-US" sz="1700" dirty="0" err="1"/>
              <a:t>prezentate</a:t>
            </a:r>
            <a:r>
              <a:rPr lang="en-US" sz="1700" dirty="0"/>
              <a:t> anterior</a:t>
            </a:r>
          </a:p>
          <a:p>
            <a:r>
              <a:rPr lang="en-US" sz="1700" dirty="0" err="1"/>
              <a:t>Modificările</a:t>
            </a:r>
            <a:r>
              <a:rPr lang="en-US" sz="1700" dirty="0"/>
              <a:t> sunt </a:t>
            </a:r>
            <a:r>
              <a:rPr lang="en-US" sz="1700" dirty="0" err="1"/>
              <a:t>salvate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două</a:t>
            </a:r>
            <a:r>
              <a:rPr lang="en-US" sz="1700" dirty="0"/>
              <a:t> stive: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undo, </a:t>
            </a:r>
            <a:r>
              <a:rPr lang="en-US" sz="1700" dirty="0" err="1"/>
              <a:t>alta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redo, </a:t>
            </a:r>
            <a:r>
              <a:rPr lang="en-US" sz="1700" dirty="0" err="1"/>
              <a:t>deoarece</a:t>
            </a:r>
            <a:r>
              <a:rPr lang="en-US" sz="1700" dirty="0"/>
              <a:t> </a:t>
            </a:r>
            <a:r>
              <a:rPr lang="en-US" sz="1700" dirty="0" err="1"/>
              <a:t>este</a:t>
            </a:r>
            <a:r>
              <a:rPr lang="en-US" sz="1700" dirty="0"/>
              <a:t> util </a:t>
            </a:r>
            <a:r>
              <a:rPr lang="en-US" sz="1700" dirty="0" err="1"/>
              <a:t>pentru</a:t>
            </a:r>
            <a:r>
              <a:rPr lang="en-US" sz="1700" dirty="0"/>
              <a:t> a cere undo </a:t>
            </a:r>
            <a:r>
              <a:rPr lang="en-US" sz="1700" dirty="0" err="1"/>
              <a:t>pentru</a:t>
            </a:r>
            <a:r>
              <a:rPr lang="en-US" sz="1700" dirty="0"/>
              <a:t> o </a:t>
            </a:r>
            <a:r>
              <a:rPr lang="en-US" sz="1700" dirty="0" err="1"/>
              <a:t>refacere</a:t>
            </a:r>
            <a:r>
              <a:rPr lang="en-US" sz="1700" dirty="0"/>
              <a:t> (redo)</a:t>
            </a:r>
            <a:endParaRPr lang="en-US"/>
          </a:p>
          <a:p>
            <a:r>
              <a:rPr lang="en-US" sz="1700" dirty="0" err="1"/>
              <a:t>Dacă</a:t>
            </a:r>
            <a:r>
              <a:rPr lang="en-US" sz="1700" dirty="0"/>
              <a:t> se face o </a:t>
            </a:r>
            <a:r>
              <a:rPr lang="en-US" sz="1700" dirty="0" err="1"/>
              <a:t>nouă</a:t>
            </a:r>
            <a:r>
              <a:rPr lang="en-US" sz="1700" dirty="0"/>
              <a:t> </a:t>
            </a:r>
            <a:r>
              <a:rPr lang="en-US" sz="1700" dirty="0" err="1"/>
              <a:t>modificare</a:t>
            </a:r>
            <a:r>
              <a:rPr lang="en-US" sz="1700" dirty="0"/>
              <a:t> </a:t>
            </a:r>
            <a:r>
              <a:rPr lang="en-US" sz="1700" dirty="0" err="1"/>
              <a:t>după</a:t>
            </a:r>
            <a:r>
              <a:rPr lang="en-US" sz="1700" dirty="0"/>
              <a:t> </a:t>
            </a:r>
            <a:r>
              <a:rPr lang="en-US" sz="1700" dirty="0" err="1"/>
              <a:t>câteva</a:t>
            </a:r>
            <a:r>
              <a:rPr lang="en-US" sz="1700" dirty="0"/>
              <a:t> </a:t>
            </a:r>
            <a:r>
              <a:rPr lang="en-US" sz="1700" dirty="0" err="1"/>
              <a:t>anulări</a:t>
            </a:r>
            <a:r>
              <a:rPr lang="en-US" sz="1700" dirty="0"/>
              <a:t>, </a:t>
            </a:r>
            <a:r>
              <a:rPr lang="en-US" sz="1700" dirty="0" err="1"/>
              <a:t>toată</a:t>
            </a:r>
            <a:r>
              <a:rPr lang="en-US" sz="1700" dirty="0"/>
              <a:t> </a:t>
            </a:r>
            <a:r>
              <a:rPr lang="en-US" sz="1700" dirty="0" err="1"/>
              <a:t>stiva</a:t>
            </a:r>
            <a:r>
              <a:rPr lang="en-US" sz="1700" dirty="0"/>
              <a:t> de redo </a:t>
            </a:r>
            <a:r>
              <a:rPr lang="en-US" sz="1700" dirty="0" err="1"/>
              <a:t>va</a:t>
            </a:r>
            <a:r>
              <a:rPr lang="en-US" sz="1700" dirty="0"/>
              <a:t> fi </a:t>
            </a:r>
            <a:r>
              <a:rPr lang="en-US" sz="1700" dirty="0" err="1"/>
              <a:t>golită</a:t>
            </a:r>
            <a:r>
              <a:rPr lang="en-US" sz="1700" dirty="0"/>
              <a:t> </a:t>
            </a:r>
            <a:r>
              <a:rPr lang="en-US" sz="1700" dirty="0" err="1"/>
              <a:t>deoarece</a:t>
            </a:r>
            <a:r>
              <a:rPr lang="en-US" sz="1700" dirty="0"/>
              <a:t> </a:t>
            </a:r>
            <a:r>
              <a:rPr lang="en-US" sz="1700" dirty="0" err="1"/>
              <a:t>indecșii</a:t>
            </a:r>
            <a:r>
              <a:rPr lang="en-US" sz="1700" dirty="0"/>
              <a:t> </a:t>
            </a:r>
            <a:r>
              <a:rPr lang="en-US" sz="1700" dirty="0" err="1"/>
              <a:t>devin</a:t>
            </a:r>
            <a:r>
              <a:rPr lang="en-US" sz="1700" dirty="0"/>
              <a:t> </a:t>
            </a:r>
            <a:r>
              <a:rPr lang="en-US" sz="1700" dirty="0" err="1"/>
              <a:t>invalizi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6" name="Picture 5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7AB07A6C-BBA6-37EF-C60D-A60B43479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690" y="0"/>
            <a:ext cx="6381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9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1DA1-4F10-316A-7B9B-9D2FA160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191460" cy="1165875"/>
          </a:xfrm>
        </p:spPr>
        <p:txBody>
          <a:bodyPr/>
          <a:lstStyle/>
          <a:p>
            <a:r>
              <a:rPr lang="en-US" err="1">
                <a:ea typeface="+mj-lt"/>
                <a:cs typeface="+mj-lt"/>
              </a:rPr>
              <a:t>Funcționalitatea</a:t>
            </a:r>
            <a:r>
              <a:rPr lang="en-US" dirty="0">
                <a:ea typeface="+mj-lt"/>
                <a:cs typeface="+mj-lt"/>
              </a:rPr>
              <a:t> undo/redo (</a:t>
            </a:r>
            <a:r>
              <a:rPr lang="en-US" err="1">
                <a:ea typeface="+mj-lt"/>
                <a:cs typeface="+mj-lt"/>
              </a:rPr>
              <a:t>anulare</a:t>
            </a:r>
            <a:r>
              <a:rPr lang="en-US" dirty="0">
                <a:ea typeface="+mj-lt"/>
                <a:cs typeface="+mj-lt"/>
              </a:rPr>
              <a:t>/</a:t>
            </a:r>
            <a:r>
              <a:rPr lang="en-US" err="1">
                <a:ea typeface="+mj-lt"/>
                <a:cs typeface="+mj-lt"/>
              </a:rPr>
              <a:t>refacere</a:t>
            </a:r>
            <a:r>
              <a:rPr lang="en-US" dirty="0">
                <a:ea typeface="+mj-lt"/>
                <a:cs typeface="+mj-lt"/>
              </a:rPr>
              <a:t>) (3)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9A52-A501-C1D8-EB76-2F82D855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cerere</a:t>
            </a:r>
            <a:r>
              <a:rPr lang="en-US" dirty="0"/>
              <a:t> de </a:t>
            </a:r>
            <a:r>
              <a:rPr lang="en-US" dirty="0" err="1"/>
              <a:t>modificare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server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detalii</a:t>
            </a:r>
            <a:r>
              <a:rPr lang="en-US" dirty="0"/>
              <a:t>:</a:t>
            </a:r>
          </a:p>
          <a:p>
            <a:pPr>
              <a:buFont typeface="Arial"/>
            </a:pPr>
            <a:r>
              <a:rPr lang="en-US" b="1" dirty="0" err="1">
                <a:ea typeface="+mn-lt"/>
                <a:cs typeface="+mn-lt"/>
              </a:rPr>
              <a:t>Textul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fragmentul</a:t>
            </a:r>
            <a:r>
              <a:rPr lang="en-US" dirty="0">
                <a:ea typeface="+mn-lt"/>
                <a:cs typeface="+mn-lt"/>
              </a:rPr>
              <a:t> de text </a:t>
            </a:r>
            <a:r>
              <a:rPr lang="en-US" dirty="0" err="1">
                <a:ea typeface="+mn-lt"/>
                <a:cs typeface="+mn-lt"/>
              </a:rPr>
              <a:t>modificat</a:t>
            </a:r>
            <a:endParaRPr lang="en-US" dirty="0" err="1"/>
          </a:p>
          <a:p>
            <a:r>
              <a:rPr lang="en-US" b="1" dirty="0">
                <a:ea typeface="+mn-lt"/>
                <a:cs typeface="+mn-lt"/>
              </a:rPr>
              <a:t>E </a:t>
            </a:r>
            <a:r>
              <a:rPr lang="en-US" b="1" dirty="0" err="1">
                <a:ea typeface="+mn-lt"/>
                <a:cs typeface="+mn-lt"/>
              </a:rPr>
              <a:t>adăugat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adevărat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textul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adăugat</a:t>
            </a:r>
            <a:r>
              <a:rPr lang="en-US" dirty="0">
                <a:ea typeface="+mn-lt"/>
                <a:cs typeface="+mn-lt"/>
              </a:rPr>
              <a:t> la document, </a:t>
            </a:r>
            <a:r>
              <a:rPr lang="en-US" dirty="0" err="1">
                <a:ea typeface="+mn-lt"/>
                <a:cs typeface="+mn-lt"/>
              </a:rPr>
              <a:t>fals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dacă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șters</a:t>
            </a:r>
            <a:r>
              <a:rPr lang="en-US" dirty="0">
                <a:ea typeface="+mn-lt"/>
                <a:cs typeface="+mn-lt"/>
              </a:rPr>
              <a:t> din document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Index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poziția</a:t>
            </a:r>
            <a:r>
              <a:rPr lang="en-US" dirty="0">
                <a:ea typeface="+mn-lt"/>
                <a:cs typeface="+mn-lt"/>
              </a:rPr>
              <a:t> la care </a:t>
            </a:r>
            <a:r>
              <a:rPr lang="en-US" dirty="0" err="1">
                <a:ea typeface="+mn-lt"/>
                <a:cs typeface="+mn-lt"/>
              </a:rPr>
              <a:t>textul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sau</a:t>
            </a:r>
            <a:r>
              <a:rPr lang="en-US" dirty="0">
                <a:ea typeface="+mn-lt"/>
                <a:cs typeface="+mn-lt"/>
              </a:rPr>
              <a:t> de la care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șterge</a:t>
            </a:r>
            <a:r>
              <a:rPr lang="en-US" dirty="0">
                <a:ea typeface="+mn-lt"/>
                <a:cs typeface="+mn-lt"/>
              </a:rPr>
              <a:t>; la </a:t>
            </a:r>
            <a:r>
              <a:rPr lang="en-US" dirty="0" err="1">
                <a:ea typeface="+mn-lt"/>
                <a:cs typeface="+mn-lt"/>
              </a:rPr>
              <a:t>ștergere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poziția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cea</a:t>
            </a:r>
            <a:r>
              <a:rPr lang="en-US" dirty="0">
                <a:ea typeface="+mn-lt"/>
                <a:cs typeface="+mn-lt"/>
              </a:rPr>
              <a:t> la care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termina </a:t>
            </a:r>
            <a:r>
              <a:rPr lang="en-US" dirty="0" err="1">
                <a:ea typeface="+mn-lt"/>
                <a:cs typeface="+mn-lt"/>
              </a:rPr>
              <a:t>ștergerea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adică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capătul</a:t>
            </a:r>
            <a:r>
              <a:rPr lang="en-US" dirty="0">
                <a:ea typeface="+mn-lt"/>
                <a:cs typeface="+mn-lt"/>
              </a:rPr>
              <a:t> din </a:t>
            </a:r>
            <a:r>
              <a:rPr lang="en-US" dirty="0" err="1">
                <a:ea typeface="+mn-lt"/>
                <a:cs typeface="+mn-lt"/>
              </a:rPr>
              <a:t>stânga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749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Editor de text cu salvare automată în cloud (server) - Simple Text Editor </vt:lpstr>
      <vt:lpstr>Prezentare generală</vt:lpstr>
      <vt:lpstr>Ecranele aplicației și navigația între acestea</vt:lpstr>
      <vt:lpstr>Arhitectura aplicației și a server-ului</vt:lpstr>
      <vt:lpstr>Cazurile de utilizare ale aplicației</vt:lpstr>
      <vt:lpstr>Comunicarea între aplicație și dispozitiv sau server</vt:lpstr>
      <vt:lpstr>Funcționalitatea undo/redo (anulare/refacere) (1)</vt:lpstr>
      <vt:lpstr>Funcționalitatea undo/redo (anulare/refacere) (2)</vt:lpstr>
      <vt:lpstr>Funcționalitatea undo/redo (anulare/refacere) (3) </vt:lpstr>
      <vt:lpstr>Serviciul de cloud</vt:lpstr>
      <vt:lpstr>Salvarea fișierelor pe server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403</cp:revision>
  <dcterms:created xsi:type="dcterms:W3CDTF">2025-03-24T08:03:11Z</dcterms:created>
  <dcterms:modified xsi:type="dcterms:W3CDTF">2025-03-24T19:08:35Z</dcterms:modified>
</cp:coreProperties>
</file>