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FA1"/>
    <a:srgbClr val="66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8" y="1979656"/>
            <a:ext cx="6253317" cy="189262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Battle of Neighborhoods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1B40A68-5594-400A-B0EB-4E17FCAD61C2}"/>
              </a:ext>
            </a:extLst>
          </p:cNvPr>
          <p:cNvSpPr txBox="1">
            <a:spLocks/>
          </p:cNvSpPr>
          <p:nvPr/>
        </p:nvSpPr>
        <p:spPr>
          <a:xfrm>
            <a:off x="5286997" y="3753508"/>
            <a:ext cx="6253317" cy="585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Project Capstone (IBM)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FE2D16-C718-4940-92F7-12C84D5B18E5}"/>
              </a:ext>
            </a:extLst>
          </p:cNvPr>
          <p:cNvSpPr txBox="1">
            <a:spLocks/>
          </p:cNvSpPr>
          <p:nvPr/>
        </p:nvSpPr>
        <p:spPr>
          <a:xfrm>
            <a:off x="5286999" y="4599374"/>
            <a:ext cx="6253317" cy="585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70C0"/>
                </a:solidFill>
              </a:rPr>
              <a:t>Analysis of London Real Estate Market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860" y="694116"/>
            <a:ext cx="3581252" cy="44222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3CF37-3E08-4BD6-B355-BEAA603A4DEA}"/>
              </a:ext>
            </a:extLst>
          </p:cNvPr>
          <p:cNvSpPr txBox="1"/>
          <p:nvPr/>
        </p:nvSpPr>
        <p:spPr>
          <a:xfrm>
            <a:off x="6095983" y="1280775"/>
            <a:ext cx="495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In this scenario, we adopt machine learning tools in order to assist homebuyers clientele in London to make wise and effective decisions. As a result, the business problem we are currently posing is: how could we provide support to homebuyers clientele in to purchase a suitable real estate in London in this uncertain economic and financial scenario?</a:t>
            </a:r>
            <a:endParaRPr lang="de-D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3ED65-2C27-4E04-9BAD-02FA71D6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389" y="1335724"/>
            <a:ext cx="4808561" cy="2704816"/>
          </a:xfrm>
          <a:prstGeom prst="rect">
            <a:avLst/>
          </a:prstGeom>
          <a:effectLst>
            <a:outerShdw blurRad="139700" dist="38100" dir="2700000" sx="101000" sy="101000" algn="tl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23" y="756748"/>
            <a:ext cx="5137212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Business Problem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220270" y="1386775"/>
            <a:ext cx="3252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Brexit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Hidden price falls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Record-low sales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Homebuilder exodus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Tax hikes addressing overseas buyers of homes in England and Wales.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27DE4-E5A8-4E5A-96F4-7F904481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9" y="1386775"/>
            <a:ext cx="4411417" cy="2757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8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640" y="648549"/>
            <a:ext cx="4252404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Stakeholder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452253" y="1768108"/>
            <a:ext cx="414500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‘’How could we provide support to homebuyers clientele in to purchase a suitable real estate in London in this uncertain economic and financial scenario?’’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0649-7529-4CF9-B925-09AB8504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88" y="1235013"/>
            <a:ext cx="4276356" cy="3245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6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484" y="882137"/>
            <a:ext cx="4252404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452253" y="1768108"/>
            <a:ext cx="414500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Clustering London neighborhoods in order to recommend venues and the current average price of real estate where homebuyers can make a real estate investment.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F1A7-3F85-4477-A60B-44F0378B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28" y="1524895"/>
            <a:ext cx="4108716" cy="2570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9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750" y="728553"/>
            <a:ext cx="4252404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412496" y="1578238"/>
            <a:ext cx="414500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Merging data on London properties and the relative price paid data from the HM Land Registry and data on amenities and essential facilities surrounding such properties from </a:t>
            </a:r>
            <a:r>
              <a:rPr lang="en-US" sz="2000" dirty="0" err="1">
                <a:solidFill>
                  <a:schemeClr val="bg1"/>
                </a:solidFill>
              </a:rPr>
              <a:t>FourSquare</a:t>
            </a:r>
            <a:r>
              <a:rPr lang="en-US" sz="2000" dirty="0">
                <a:solidFill>
                  <a:schemeClr val="bg1"/>
                </a:solidFill>
              </a:rPr>
              <a:t> API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FEB5F-CD2D-4B47-9048-D2F63E27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84" y="1326627"/>
            <a:ext cx="4568936" cy="2570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0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689" y="958724"/>
            <a:ext cx="4252404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810062" y="1386162"/>
            <a:ext cx="4145003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Methodology section will describe the main components of our analysis and predication system. The Methodology section comprises four stages:</a:t>
            </a:r>
          </a:p>
          <a:p>
            <a:endParaRPr lang="en-US" sz="2000" dirty="0">
              <a:solidFill>
                <a:srgbClr val="077FA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7FA1"/>
                </a:solidFill>
              </a:rPr>
              <a:t>Collect Inspection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7FA1"/>
                </a:solidFill>
              </a:rPr>
              <a:t>Explore and Understand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7FA1"/>
                </a:solidFill>
              </a:rPr>
              <a:t>Data preparation and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7FA1"/>
                </a:solidFill>
              </a:rPr>
              <a:t>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C8B69-688D-4487-A79A-48EED8A7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3" y="1503860"/>
            <a:ext cx="5445654" cy="28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543" y="216353"/>
            <a:ext cx="4252404" cy="42743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D9E36-253B-495C-8C6A-CB180FE5A5B2}"/>
              </a:ext>
            </a:extLst>
          </p:cNvPr>
          <p:cNvSpPr txBox="1"/>
          <p:nvPr/>
        </p:nvSpPr>
        <p:spPr>
          <a:xfrm>
            <a:off x="6095983" y="835262"/>
            <a:ext cx="5650051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Examination of real estates according to neighborhoods London areas West London (Noting Hill, Kensington, Chelsea, Marylebone) and North-West London (Hampstead) might be considered highly profitable venues to purchase a real estate; South-west London (Wandsworth, Balham) and North-West London (Adlington) are arising as next future elite venues with a wide range of amenities and facilities.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Examination of real estates  by clusters 0, 2 and 4 may target home buyers prone to live in '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' areas with parks, waterfronts; Clusters 1 and 3 may target individuals who love pubs, theatres and soccer.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B99BE-1217-4FB8-A9E6-13F622FB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0" y="798572"/>
            <a:ext cx="5650051" cy="37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5191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{B2F0FA02-BA80-4C2E-A7FE-9BC9CBE294A9}tf56160789_win32</Template>
  <TotalTime>0</TotalTime>
  <Words>335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The 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Andrei Moldoveanu</dc:creator>
  <cp:lastModifiedBy>Andrei Moldoveanu</cp:lastModifiedBy>
  <cp:revision>9</cp:revision>
  <dcterms:created xsi:type="dcterms:W3CDTF">2020-08-19T13:32:32Z</dcterms:created>
  <dcterms:modified xsi:type="dcterms:W3CDTF">2020-08-19T14:43:23Z</dcterms:modified>
</cp:coreProperties>
</file>