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D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712"/>
  </p:normalViewPr>
  <p:slideViewPr>
    <p:cSldViewPr snapToGrid="0" snapToObjects="1">
      <p:cViewPr varScale="1">
        <p:scale>
          <a:sx n="81" d="100"/>
          <a:sy n="81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8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0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1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2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0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3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7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8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9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C30E0-8371-994E-988E-540B28E2E4A3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2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D3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0000" y="5245200"/>
            <a:ext cx="624408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3600" dirty="0" err="1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oledcule</a:t>
            </a:r>
            <a:endParaRPr lang="en-US" sz="3600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your future friendly community based programmable led controller</a:t>
            </a:r>
          </a:p>
        </p:txBody>
      </p:sp>
    </p:spTree>
    <p:extLst>
      <p:ext uri="{BB962C8B-B14F-4D97-AF65-F5344CB8AC3E}">
        <p14:creationId xmlns:p14="http://schemas.microsoft.com/office/powerpoint/2010/main" val="4834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02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000" y="5245200"/>
            <a:ext cx="624408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3600" dirty="0" err="1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oledcule</a:t>
            </a:r>
            <a:endParaRPr lang="en-US" sz="3600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your future friendly community based programmable led controller</a:t>
            </a:r>
          </a:p>
        </p:txBody>
      </p:sp>
    </p:spTree>
    <p:extLst>
      <p:ext uri="{BB962C8B-B14F-4D97-AF65-F5344CB8AC3E}">
        <p14:creationId xmlns:p14="http://schemas.microsoft.com/office/powerpoint/2010/main" val="206892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02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000" y="5245200"/>
            <a:ext cx="624408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3600" dirty="0" err="1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oledcule</a:t>
            </a:r>
            <a:endParaRPr lang="en-US" sz="3600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your future friendly community based programmable led controller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0"/>
            <a:ext cx="2520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520000" cy="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95012" y="0"/>
            <a:ext cx="360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0000" y="666000"/>
            <a:ext cx="2340000" cy="360000"/>
            <a:chOff x="90000" y="720000"/>
            <a:chExt cx="2340000" cy="540000"/>
          </a:xfrm>
        </p:grpSpPr>
        <p:sp>
          <p:nvSpPr>
            <p:cNvPr id="8" name="Rectangle 7"/>
            <p:cNvSpPr/>
            <p:nvPr/>
          </p:nvSpPr>
          <p:spPr>
            <a:xfrm>
              <a:off x="90000" y="720000"/>
              <a:ext cx="2160000" cy="54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welcome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70000" y="720000"/>
              <a:ext cx="360000" cy="54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We</a:t>
              </a:r>
              <a:endParaRPr lang="en-US" sz="800" b="1" dirty="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00" y="90000"/>
            <a:ext cx="360000" cy="360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0000" y="90000"/>
            <a:ext cx="21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moledcule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0000" y="6390000"/>
            <a:ext cx="2340000" cy="360000"/>
            <a:chOff x="90000" y="720000"/>
            <a:chExt cx="2340000" cy="540000"/>
          </a:xfrm>
        </p:grpSpPr>
        <p:sp>
          <p:nvSpPr>
            <p:cNvPr id="17" name="Rectangle 16"/>
            <p:cNvSpPr/>
            <p:nvPr/>
          </p:nvSpPr>
          <p:spPr>
            <a:xfrm>
              <a:off x="90000" y="720000"/>
              <a:ext cx="2160000" cy="54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welcome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70000" y="720000"/>
              <a:ext cx="360000" cy="54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We</a:t>
              </a:r>
              <a:endParaRPr lang="en-US" sz="800" b="1" dirty="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0000" y="1152000"/>
            <a:ext cx="2340000" cy="360000"/>
            <a:chOff x="90000" y="720000"/>
            <a:chExt cx="2340000" cy="540000"/>
          </a:xfrm>
        </p:grpSpPr>
        <p:sp>
          <p:nvSpPr>
            <p:cNvPr id="20" name="Rectangle 19"/>
            <p:cNvSpPr/>
            <p:nvPr/>
          </p:nvSpPr>
          <p:spPr>
            <a:xfrm>
              <a:off x="90000" y="720000"/>
              <a:ext cx="2160000" cy="54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introduction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70000" y="720000"/>
              <a:ext cx="360000" cy="54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In</a:t>
              </a:r>
              <a:endParaRPr lang="en-US" sz="800" b="1" dirty="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9999" y="1638000"/>
            <a:ext cx="2340000" cy="360000"/>
            <a:chOff x="90000" y="720000"/>
            <a:chExt cx="2340000" cy="540000"/>
          </a:xfrm>
        </p:grpSpPr>
        <p:sp>
          <p:nvSpPr>
            <p:cNvPr id="23" name="Rectangle 22"/>
            <p:cNvSpPr/>
            <p:nvPr/>
          </p:nvSpPr>
          <p:spPr>
            <a:xfrm>
              <a:off x="90000" y="720000"/>
              <a:ext cx="2160000" cy="54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background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70000" y="720000"/>
              <a:ext cx="360000" cy="54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Ba</a:t>
              </a:r>
              <a:endParaRPr lang="en-US" sz="800" b="1" dirty="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853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36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Helvetica Neue</vt:lpstr>
      <vt:lpstr>Helvetica Neue Thin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andruszczenko</dc:creator>
  <cp:lastModifiedBy>eugene andruszczenko</cp:lastModifiedBy>
  <cp:revision>11</cp:revision>
  <dcterms:created xsi:type="dcterms:W3CDTF">2017-01-20T11:10:12Z</dcterms:created>
  <dcterms:modified xsi:type="dcterms:W3CDTF">2017-01-20T12:04:29Z</dcterms:modified>
</cp:coreProperties>
</file>