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D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30E0-8371-994E-988E-540B28E2E4A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2BC4-6BEB-B14C-8ACA-1C92A76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D3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0000" y="5245200"/>
            <a:ext cx="62440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</a:t>
            </a:r>
            <a:r>
              <a:rPr lang="en-US" sz="36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oledcule</a:t>
            </a:r>
            <a:endParaRPr lang="en-US" sz="36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your future friendly community based programmable led controller</a:t>
            </a:r>
          </a:p>
        </p:txBody>
      </p:sp>
    </p:spTree>
    <p:extLst>
      <p:ext uri="{BB962C8B-B14F-4D97-AF65-F5344CB8AC3E}">
        <p14:creationId xmlns:p14="http://schemas.microsoft.com/office/powerpoint/2010/main" val="4834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2198024" cy="6858000"/>
            <a:chOff x="0" y="0"/>
            <a:chExt cx="1219802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02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0000" y="5245200"/>
              <a:ext cx="62440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</a:t>
              </a:r>
              <a:r>
                <a:rPr lang="en-US" sz="3600" dirty="0" err="1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oledcule</a:t>
              </a:r>
              <a:endPara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your future friendly community based programmable led 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92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198024" cy="6858000"/>
            <a:chOff x="0" y="0"/>
            <a:chExt cx="12198024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024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0000" y="5245200"/>
              <a:ext cx="624408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m</a:t>
              </a:r>
              <a:r>
                <a:rPr lang="en-US" sz="3600" dirty="0" err="1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oledcule</a:t>
              </a:r>
              <a:endParaRPr lang="en-US" sz="36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your future friendly community based programmable led controller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8595012" y="0"/>
            <a:ext cx="360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2520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520000" cy="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0000" y="720000"/>
            <a:ext cx="2340000" cy="360000"/>
            <a:chOff x="90000" y="720000"/>
            <a:chExt cx="2340000" cy="540000"/>
          </a:xfrm>
        </p:grpSpPr>
        <p:sp>
          <p:nvSpPr>
            <p:cNvPr id="8" name="Rectangle 7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welcome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We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00" y="90000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0000" y="90000"/>
            <a:ext cx="21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moledcule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000" y="6390000"/>
            <a:ext cx="2340000" cy="360000"/>
            <a:chOff x="90000" y="720000"/>
            <a:chExt cx="2340000" cy="540000"/>
          </a:xfrm>
        </p:grpSpPr>
        <p:sp>
          <p:nvSpPr>
            <p:cNvPr id="17" name="Rectangle 16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thanks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Ta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000" y="1260000"/>
            <a:ext cx="2340000" cy="360000"/>
            <a:chOff x="90000" y="720000"/>
            <a:chExt cx="2340000" cy="540000"/>
          </a:xfrm>
        </p:grpSpPr>
        <p:sp>
          <p:nvSpPr>
            <p:cNvPr id="20" name="Rectangle 19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introduction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In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000" y="1800000"/>
            <a:ext cx="2340000" cy="360000"/>
            <a:chOff x="90000" y="720000"/>
            <a:chExt cx="2340000" cy="540000"/>
          </a:xfrm>
        </p:grpSpPr>
        <p:sp>
          <p:nvSpPr>
            <p:cNvPr id="23" name="Rectangle 22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background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Ba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999" y="2340000"/>
            <a:ext cx="2340000" cy="360000"/>
            <a:chOff x="90000" y="720000"/>
            <a:chExt cx="2340000" cy="540000"/>
          </a:xfrm>
        </p:grpSpPr>
        <p:sp>
          <p:nvSpPr>
            <p:cNvPr id="26" name="Rectangle 25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parky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jr.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Sp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999" y="2880000"/>
            <a:ext cx="2340000" cy="360000"/>
            <a:chOff x="90000" y="720000"/>
            <a:chExt cx="2340000" cy="540000"/>
          </a:xfrm>
        </p:grpSpPr>
        <p:sp>
          <p:nvSpPr>
            <p:cNvPr id="29" name="Rectangle 28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kaimana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Ka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000" y="3420000"/>
            <a:ext cx="2340000" cy="360000"/>
            <a:chOff x="90000" y="720000"/>
            <a:chExt cx="2340000" cy="540000"/>
          </a:xfrm>
        </p:grpSpPr>
        <p:sp>
          <p:nvSpPr>
            <p:cNvPr id="32" name="Rectangle 31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opportunity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Op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999" y="3960000"/>
            <a:ext cx="2340000" cy="360000"/>
            <a:chOff x="90000" y="720000"/>
            <a:chExt cx="2340000" cy="540000"/>
          </a:xfrm>
        </p:grpSpPr>
        <p:sp>
          <p:nvSpPr>
            <p:cNvPr id="35" name="Rectangle 34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moledcule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Mo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0000" y="4500000"/>
            <a:ext cx="2340000" cy="360000"/>
            <a:chOff x="90000" y="720000"/>
            <a:chExt cx="2340000" cy="540000"/>
          </a:xfrm>
        </p:grpSpPr>
        <p:sp>
          <p:nvSpPr>
            <p:cNvPr id="38" name="Rectangle 37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demo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De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999" y="5040000"/>
            <a:ext cx="2340000" cy="360000"/>
            <a:chOff x="90000" y="720000"/>
            <a:chExt cx="2340000" cy="540000"/>
          </a:xfrm>
        </p:grpSpPr>
        <p:sp>
          <p:nvSpPr>
            <p:cNvPr id="41" name="Rectangle 40"/>
            <p:cNvSpPr/>
            <p:nvPr/>
          </p:nvSpPr>
          <p:spPr>
            <a:xfrm>
              <a:off x="90000" y="720000"/>
              <a:ext cx="2160000" cy="5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compiler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70000" y="720000"/>
              <a:ext cx="360000" cy="54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Co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53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Helvetica Neue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andruszczenko</dc:creator>
  <cp:lastModifiedBy>eugene andruszczenko</cp:lastModifiedBy>
  <cp:revision>15</cp:revision>
  <dcterms:created xsi:type="dcterms:W3CDTF">2017-01-20T11:10:12Z</dcterms:created>
  <dcterms:modified xsi:type="dcterms:W3CDTF">2017-01-21T14:03:42Z</dcterms:modified>
</cp:coreProperties>
</file>