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5" r:id="rId5"/>
    <p:sldId id="263" r:id="rId6"/>
    <p:sldId id="264" r:id="rId7"/>
    <p:sldId id="266" r:id="rId8"/>
    <p:sldId id="271" r:id="rId9"/>
    <p:sldId id="272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D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0000" y="5245200"/>
            <a:ext cx="62440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3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oledcule</a:t>
            </a:r>
            <a:endParaRPr lang="en-US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your future friendly community based programmable led controller</a:t>
            </a:r>
          </a:p>
        </p:txBody>
      </p:sp>
    </p:spTree>
    <p:extLst>
      <p:ext uri="{BB962C8B-B14F-4D97-AF65-F5344CB8AC3E}">
        <p14:creationId xmlns:p14="http://schemas.microsoft.com/office/powerpoint/2010/main" val="48343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welcome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future friendly community based programmable led controller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specifically design for the fighting game community,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modders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fightstick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enthusiasts. control your LEDs (button,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balltop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plate) right from molecule itself.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0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welcome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future friendly community based programmable led controller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specifically design for the fighting game community,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modders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fightstick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enthusiasts. control your LEDs (button,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balltop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plate) right from molecule itself.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7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welcome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future friendly community based programmable led controller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specifically design for the fighting game community,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modders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fightstick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enthusiasts. control your LEDs (button,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balltop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plate) right from molecule itself.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16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welcome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future friendly community based programmable led controller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specifically design for the fighting game community,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modders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fightstick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enthusiasts. control your LEDs (button,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balltop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plate) right from molecule itself.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8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6024" y="0"/>
            <a:ext cx="12198024" cy="6858000"/>
            <a:chOff x="0" y="0"/>
            <a:chExt cx="1219802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92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6024" y="0"/>
            <a:ext cx="12198024" cy="6858000"/>
            <a:chOff x="0" y="0"/>
            <a:chExt cx="1219802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98000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241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6024" y="0"/>
            <a:ext cx="12198024" cy="6858000"/>
            <a:chOff x="0" y="0"/>
            <a:chExt cx="1219802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034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6024" y="0"/>
            <a:ext cx="12198024" cy="6858000"/>
            <a:chOff x="0" y="0"/>
            <a:chExt cx="12198024" cy="68580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rgbClr val="14D3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2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8024" cy="6858000"/>
            <a:chOff x="0" y="0"/>
            <a:chExt cx="1219802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rgbClr val="14D3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8593200" y="-7200"/>
            <a:ext cx="3618000" cy="6865200"/>
            <a:chOff x="8593200" y="-7200"/>
            <a:chExt cx="3618000" cy="6865200"/>
          </a:xfrm>
        </p:grpSpPr>
        <p:sp>
          <p:nvSpPr>
            <p:cNvPr id="44" name="Rectangle 43"/>
            <p:cNvSpPr/>
            <p:nvPr/>
          </p:nvSpPr>
          <p:spPr>
            <a:xfrm>
              <a:off x="8596800" y="0"/>
              <a:ext cx="3600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596800" y="540000"/>
              <a:ext cx="36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         </a:t>
              </a:r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moledcule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800" y="720000"/>
              <a:ext cx="540000" cy="5400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8776800" y="1440000"/>
              <a:ext cx="3240000" cy="52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welcome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your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future friendly community based programmable led controller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 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/>
              </a:r>
              <a:b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</a:b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/>
              </a:r>
              <a:b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</a:b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specifically design for the fighting game community,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modders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and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fightstick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enthusiasts. control your LEDs (button,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balltop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, plate) right from molecule itself.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93200" y="-7200"/>
              <a:ext cx="3618000" cy="5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826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rgbClr val="14D3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introduction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hi, my name is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eugene andruszczenko*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and I am here to talk about </a:t>
            </a:r>
            <a:r>
              <a:rPr lang="en-US" sz="2000" b="1" dirty="0" err="1" smtClean="0">
                <a:solidFill>
                  <a:srgbClr val="14D3B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moledcule</a:t>
            </a:r>
            <a:endParaRPr lang="en-US" sz="2000" b="1" dirty="0" smtClean="0">
              <a:solidFill>
                <a:srgbClr val="14D3B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000" b="1" dirty="0">
              <a:solidFill>
                <a:srgbClr val="14D3B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b="1" dirty="0" err="1">
                <a:solidFill>
                  <a:srgbClr val="14D3B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moledcule</a:t>
            </a:r>
            <a:r>
              <a:rPr lang="en-US" sz="2400" dirty="0">
                <a:solidFill>
                  <a:srgbClr val="14D3B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was built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to: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enable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non technical users to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programmable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RGB LEDs.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connect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 your AVR microcontroller such as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Arduino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compile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and flash 'sketches' to the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microcontroller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configure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rogram without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writing a line of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code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* </a:t>
            </a:r>
            <a:r>
              <a:rPr lang="en-U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a.k.a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32teeth *true fact, google it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5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background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this year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 (2016)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turned 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! and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had realized that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had been fortunate enough to be gainfully employed, in an industry sector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love, where hobby, became job, became career... ...for 21 years. that was more than half my life, doing what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love, for money. 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/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/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then 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got laid off.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an active member of the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FGC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OSH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OSS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communities, and with much deserved rest and time on my hand,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started playing again, and reading the forums, and catching up on new hardware, but still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noticed that support for the third party hardware distributors was still a major headache. being one who does not sit idly by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</a:p>
          <a:p>
            <a:pPr fontAlgn="base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/>
            <a:r>
              <a:rPr lang="en-US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decided that 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can contribute to the community by giving back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84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2520001" cy="6858000"/>
            <a:chOff x="-1" y="0"/>
            <a:chExt cx="2520001" cy="6858000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2520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52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0000" y="720000"/>
              <a:ext cx="2340000" cy="360000"/>
              <a:chOff x="90000" y="720000"/>
              <a:chExt cx="2340000" cy="54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welcome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000" y="90000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0000" y="90000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0000" y="6390000"/>
              <a:ext cx="2340000" cy="360000"/>
              <a:chOff x="90000" y="720000"/>
              <a:chExt cx="2340000" cy="54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thanks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0000" y="1260000"/>
              <a:ext cx="2340000" cy="360000"/>
              <a:chOff x="90000" y="720000"/>
              <a:chExt cx="2340000" cy="5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introduction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0000" y="1800000"/>
              <a:ext cx="2340000" cy="360000"/>
              <a:chOff x="90000" y="720000"/>
              <a:chExt cx="2340000" cy="540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background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Ba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999" y="2340000"/>
              <a:ext cx="2340000" cy="360000"/>
              <a:chOff x="90000" y="720000"/>
              <a:chExt cx="2340000" cy="540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parky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jr.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9999" y="2880000"/>
              <a:ext cx="2340000" cy="360000"/>
              <a:chOff x="90000" y="720000"/>
              <a:chExt cx="2340000" cy="5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kaimana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Ka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00" y="3420000"/>
              <a:ext cx="2340000" cy="360000"/>
              <a:chOff x="90000" y="720000"/>
              <a:chExt cx="2340000" cy="540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opportunity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Op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999" y="3960000"/>
              <a:ext cx="2340000" cy="360000"/>
              <a:chOff x="90000" y="720000"/>
              <a:chExt cx="2340000" cy="540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moledcule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Mo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0000" y="4500000"/>
              <a:ext cx="2340000" cy="360000"/>
              <a:chOff x="90000" y="720000"/>
              <a:chExt cx="2340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demo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De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9999" y="5040000"/>
              <a:ext cx="2340000" cy="360000"/>
              <a:chOff x="90000" y="720000"/>
              <a:chExt cx="2340000" cy="540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000" y="720000"/>
                <a:ext cx="216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compiler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0000" y="720000"/>
                <a:ext cx="360000" cy="5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Co</a:t>
                </a:r>
                <a:endParaRPr lang="en-US" sz="800" b="1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596800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0000" y="896400"/>
            <a:ext cx="8971200" cy="56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Sparky Jr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 little over 8 year ago,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Sparky Jr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was unleashed on the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FGC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modding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hubs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 AVR hardware based modular controller for RGB LED (both CA/CC)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saw 4 major releases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3 major arcade shop distribution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Introduced programmable hardware from Java app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onfigurator saw 4 major releases, and one Chrome App (still available)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helped and lead a standardized  20 pin breakout for all FGC based products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emonstrated at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CreateInTO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back in 2013!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FITC 2014!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20000" y="-7200"/>
            <a:ext cx="9691200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8" y="4990522"/>
            <a:ext cx="12700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02" y="5033022"/>
            <a:ext cx="127000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034" y="5039025"/>
            <a:ext cx="12700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036" y="5128022"/>
            <a:ext cx="1270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8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442</Words>
  <Application>Microsoft Macintosh PowerPoint</Application>
  <PresentationFormat>Widescreen</PresentationFormat>
  <Paragraphs>298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Helvetica Neue</vt:lpstr>
      <vt:lpstr>Helvetica Neue Light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andruszczenko</dc:creator>
  <cp:lastModifiedBy>eugene andruszczenko</cp:lastModifiedBy>
  <cp:revision>29</cp:revision>
  <dcterms:created xsi:type="dcterms:W3CDTF">2017-01-20T11:10:12Z</dcterms:created>
  <dcterms:modified xsi:type="dcterms:W3CDTF">2017-01-22T02:46:57Z</dcterms:modified>
</cp:coreProperties>
</file>