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5980-B713-5145-B3D1-55A7C447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BD02D-5FC5-8F44-BAE1-E5B5C7A61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AD95-EFB1-B746-87FF-C67CD9B6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84FBE-E58C-A042-81D0-9A46A4C1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89FA4-8B3F-AB40-A093-C6C1A8EF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D91F-4FF3-AD4D-95AD-F7F83890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355FD-8A30-6F4F-86DF-4B2A3F709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2DB4-0A52-1B46-AB7F-2BC000B8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AAB8-EC48-2A45-87A8-B718EF4C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40BA-B2E9-BA40-A134-0128BD64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51DD0-FF55-CA4E-9F35-565CE627E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EEF0A-38FA-304B-B47E-70F5E07EF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A383-9ED4-2A4E-B072-4C2139DA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E2B3-81C5-4743-8FB6-97F8D7F1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128F6-90F0-BB47-84E8-665A8A9D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29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3A50-8FD1-B74A-B48E-D53E0DBC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1D66-BDB8-2F43-8197-79E1B19E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B205-A34A-9A4B-8A7F-BF7793D8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28E63-8156-524D-B674-B0C4B229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1B68-F466-DC49-AF48-CECBECAC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9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FC26-5BAC-AC41-8EDB-EF736BBD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9A34-5862-3D48-BBF5-75C56D8F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6B05-FDDD-0347-BEAD-B97181A9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C1D5-3087-BC4F-934A-590942CF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FDD9-5803-A241-BF9F-4EA3E155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9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3559-0131-2744-8008-8B7B9686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69DE-CA97-EA49-BBB2-2FF96A31A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C2761-7EAB-E143-8677-758987EF9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8AF6D-2EFF-6545-921A-5EC1322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DBDB9-CA60-E24E-90FB-409AA36B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F5ED7-1066-2B4D-937C-CC7B7CF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0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860C-250A-ED4B-A74B-C93BB771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E5D1D-6C29-4E44-9029-E04C02C48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B2B42-F758-F842-A155-A27DD6C0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7FF8B-4B3C-3748-88A7-161007B4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FEB94-7488-5A4A-BC03-F58D5DE70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76088-BF9F-534D-9364-5B9F156E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7933C-4248-7B41-8D24-27DCA1FC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78F31-61B2-9746-A836-6B794019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5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C8EA-BA10-E040-8DE9-48C9B836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62807-8F63-2343-B59E-080DB604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852E4-8113-5E47-BACF-98F4BBEB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1CB50-DAC4-E447-AC49-AA2160A4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0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8FEAF-51C8-5043-ABB8-64CF6F26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8C5A2-7F95-8048-9999-F0634F5E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98C6-03BE-B949-8FB1-69355DF8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A126-BF39-BE43-80A0-52A490D9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F80A-7C4F-EF47-90AD-BF451BDC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9ED13-A32F-C64A-B78F-0F289712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02A84-80CE-5A4A-BAD4-4DB47EF9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DE4EC-1600-E947-A68E-5CEA6556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8F2B6-5162-154D-AF5E-0389CA60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3C51-547B-114A-9F1F-448BEF76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78128-3B97-2345-B686-AE35B39B8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7100F-9280-0E42-9DE2-EDA16B444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84C1C-6EA5-364F-94FD-C51CD420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186B4-6E63-A04A-B904-C75CF0FD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EB8D3-10E6-7740-9BC2-561960A2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7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7D345-B200-104D-9AD2-2809E33A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2D923-9621-D14F-8813-BD067C98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F77DE-B5B9-9E45-A19E-9D56CE285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F41E9-9CCC-E043-8F06-D027943C25BF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AE78-CE15-7D43-B5AF-6874911D4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F37F-D1A7-B64C-9E50-C3A7ED548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DA02-B341-7645-8636-A07E8B84A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3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DF384E-125B-1843-92EE-0607DF9A30D6}"/>
              </a:ext>
            </a:extLst>
          </p:cNvPr>
          <p:cNvSpPr txBox="1"/>
          <p:nvPr/>
        </p:nvSpPr>
        <p:spPr>
          <a:xfrm>
            <a:off x="4441372" y="783773"/>
            <a:ext cx="2514599" cy="66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want to use</a:t>
            </a:r>
          </a:p>
          <a:p>
            <a:r>
              <a:rPr lang="en-US" dirty="0"/>
              <a:t>dimensionless variables?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F3BAC6-1D73-DE4B-994C-A0868CD1447A}"/>
              </a:ext>
            </a:extLst>
          </p:cNvPr>
          <p:cNvCxnSpPr>
            <a:stCxn id="4" idx="2"/>
          </p:cNvCxnSpPr>
          <p:nvPr/>
        </p:nvCxnSpPr>
        <p:spPr>
          <a:xfrm flipH="1">
            <a:off x="4376057" y="1451875"/>
            <a:ext cx="1322615" cy="6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1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Akpinar, Dogan</dc:creator>
  <cp:lastModifiedBy>Akpinar, Dogan</cp:lastModifiedBy>
  <cp:revision>1</cp:revision>
  <dcterms:created xsi:type="dcterms:W3CDTF">2020-08-11T14:04:20Z</dcterms:created>
  <dcterms:modified xsi:type="dcterms:W3CDTF">2020-08-11T14:05:53Z</dcterms:modified>
</cp:coreProperties>
</file>