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sldIdLst>
    <p:sldId id="329" r:id="rId6"/>
    <p:sldId id="321" r:id="rId7"/>
    <p:sldId id="340" r:id="rId8"/>
    <p:sldId id="332" r:id="rId9"/>
    <p:sldId id="333" r:id="rId10"/>
    <p:sldId id="352" r:id="rId11"/>
    <p:sldId id="353" r:id="rId12"/>
    <p:sldId id="354" r:id="rId13"/>
    <p:sldId id="334" r:id="rId14"/>
    <p:sldId id="341" r:id="rId15"/>
    <p:sldId id="335" r:id="rId16"/>
    <p:sldId id="336" r:id="rId17"/>
    <p:sldId id="337" r:id="rId18"/>
    <p:sldId id="338" r:id="rId19"/>
    <p:sldId id="339" r:id="rId20"/>
    <p:sldId id="351" r:id="rId21"/>
    <p:sldId id="342" r:id="rId22"/>
    <p:sldId id="343" r:id="rId23"/>
    <p:sldId id="344" r:id="rId24"/>
    <p:sldId id="345" r:id="rId25"/>
    <p:sldId id="347" r:id="rId26"/>
    <p:sldId id="348" r:id="rId27"/>
    <p:sldId id="346" r:id="rId28"/>
    <p:sldId id="349" r:id="rId29"/>
    <p:sldId id="355" r:id="rId30"/>
    <p:sldId id="350" r:id="rId31"/>
    <p:sldId id="304" r:id="rId32"/>
    <p:sldId id="323" r:id="rId33"/>
    <p:sldId id="330" r:id="rId34"/>
    <p:sldId id="331" r:id="rId3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is Weijters" initials="JW" lastIdx="1" clrIdx="0">
    <p:extLst>
      <p:ext uri="{19B8F6BF-5375-455C-9EA6-DF929625EA0E}">
        <p15:presenceInfo xmlns:p15="http://schemas.microsoft.com/office/powerpoint/2012/main" userId="S-1-12-1-3524597314-1198163513-2130244788-35169907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9D"/>
    <a:srgbClr val="F2F2F2"/>
    <a:srgbClr val="000C8D"/>
    <a:srgbClr val="0044A7"/>
    <a:srgbClr val="0041A7"/>
    <a:srgbClr val="0051A7"/>
    <a:srgbClr val="004592"/>
    <a:srgbClr val="0047A7"/>
    <a:srgbClr val="00258D"/>
    <a:srgbClr val="0045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0" autoAdjust="0"/>
    <p:restoredTop sz="82013" autoAdjust="0"/>
  </p:normalViewPr>
  <p:slideViewPr>
    <p:cSldViewPr snapToGrid="0">
      <p:cViewPr varScale="1">
        <p:scale>
          <a:sx n="84" d="100"/>
          <a:sy n="84" d="100"/>
        </p:scale>
        <p:origin x="264" y="114"/>
      </p:cViewPr>
      <p:guideLst/>
    </p:cSldViewPr>
  </p:slideViewPr>
  <p:notesTextViewPr>
    <p:cViewPr>
      <p:scale>
        <a:sx n="1" d="1"/>
        <a:sy n="1" d="1"/>
      </p:scale>
      <p:origin x="0" y="0"/>
    </p:cViewPr>
  </p:notesTextViewPr>
  <p:notesViewPr>
    <p:cSldViewPr snapToGrid="0">
      <p:cViewPr varScale="1">
        <p:scale>
          <a:sx n="68" d="100"/>
          <a:sy n="68" d="100"/>
        </p:scale>
        <p:origin x="310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05T09:46:27.711"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99DA4-4BAC-44E7-AA44-6306E7F6091E}" type="datetimeFigureOut">
              <a:rPr lang="nl-NL" smtClean="0"/>
              <a:t>5-10-2018</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49"/>
            <a:ext cx="5486400" cy="40209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4E6AA-C5E5-4A3E-8460-79F2BE99BEBD}" type="slidenum">
              <a:rPr lang="nl-NL" smtClean="0"/>
              <a:t>‹#›</a:t>
            </a:fld>
            <a:endParaRPr lang="nl-NL"/>
          </a:p>
        </p:txBody>
      </p:sp>
    </p:spTree>
    <p:extLst>
      <p:ext uri="{BB962C8B-B14F-4D97-AF65-F5344CB8AC3E}">
        <p14:creationId xmlns:p14="http://schemas.microsoft.com/office/powerpoint/2010/main" val="3195629493"/>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000" kern="1200">
        <a:solidFill>
          <a:schemeClr val="tx1"/>
        </a:solidFill>
        <a:latin typeface="+mn-lt"/>
        <a:ea typeface="+mn-ea"/>
        <a:cs typeface="+mn-cs"/>
      </a:defRPr>
    </a:lvl2pPr>
    <a:lvl3pPr marL="914400" algn="l" defTabSz="914400" rtl="0" eaLnBrk="1" latinLnBrk="0" hangingPunct="1">
      <a:defRPr sz="1000" kern="1200">
        <a:solidFill>
          <a:schemeClr val="tx1"/>
        </a:solidFill>
        <a:latin typeface="+mn-lt"/>
        <a:ea typeface="+mn-ea"/>
        <a:cs typeface="+mn-cs"/>
      </a:defRPr>
    </a:lvl3pPr>
    <a:lvl4pPr marL="1371600" algn="l" defTabSz="914400" rtl="0" eaLnBrk="1" latinLnBrk="0" hangingPunct="1">
      <a:defRPr sz="1000" kern="1200">
        <a:solidFill>
          <a:schemeClr val="tx1"/>
        </a:solidFill>
        <a:latin typeface="+mn-lt"/>
        <a:ea typeface="+mn-ea"/>
        <a:cs typeface="+mn-cs"/>
      </a:defRPr>
    </a:lvl4pPr>
    <a:lvl5pPr marL="1828800" algn="l"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ocs.ansible.com/ansible/latest/user_guide/playbooks_reuse_roles.html#playbooks-reuse-roles" TargetMode="External"/><Relationship Id="rId3" Type="http://schemas.openxmlformats.org/officeDocument/2006/relationships/hyperlink" Target="https://docs.python.org/3/library/modules.html#modules" TargetMode="External"/><Relationship Id="rId7" Type="http://schemas.openxmlformats.org/officeDocument/2006/relationships/hyperlink" Target="https://docs.ansible.com/ansible/latest/dev_guide/developing_plugins.html#developing-plugin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ansible.sivel.net/pr/byfile.html" TargetMode="External"/><Relationship Id="rId5" Type="http://schemas.openxmlformats.org/officeDocument/2006/relationships/hyperlink" Target="https://github.com/ansible/ansible/labels/module" TargetMode="External"/><Relationship Id="rId4" Type="http://schemas.openxmlformats.org/officeDocument/2006/relationships/hyperlink" Target="https://github.com/ansible/ansible/labels/new_modul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ansible.com/ansible/latest/reference_appendices/glossary.html#term-playbook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ansible.com/ansible/latest/dev_guide/developing_program_flow_modules.html#flow-want-json-modules" TargetMode="External"/><Relationship Id="rId5" Type="http://schemas.openxmlformats.org/officeDocument/2006/relationships/hyperlink" Target="https://docs.ansible.com/ansible/latest/modules/copy_module.html#copy-module" TargetMode="External"/><Relationship Id="rId4" Type="http://schemas.openxmlformats.org/officeDocument/2006/relationships/hyperlink" Target="https://docs.ansible.com/ansible/latest/modules/template_module.html#template-modul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EB4E6AA-C5E5-4A3E-8460-79F2BE99BEBD}" type="slidenum">
              <a:rPr lang="nl-NL" smtClean="0"/>
              <a:t>1</a:t>
            </a:fld>
            <a:endParaRPr lang="nl-NL"/>
          </a:p>
        </p:txBody>
      </p:sp>
    </p:spTree>
    <p:extLst>
      <p:ext uri="{BB962C8B-B14F-4D97-AF65-F5344CB8AC3E}">
        <p14:creationId xmlns:p14="http://schemas.microsoft.com/office/powerpoint/2010/main" val="2840034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12</a:t>
            </a:fld>
            <a:endParaRPr lang="nl-NL"/>
          </a:p>
        </p:txBody>
      </p:sp>
    </p:spTree>
    <p:extLst>
      <p:ext uri="{BB962C8B-B14F-4D97-AF65-F5344CB8AC3E}">
        <p14:creationId xmlns:p14="http://schemas.microsoft.com/office/powerpoint/2010/main" val="78715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argument_spec</a:t>
            </a:r>
            <a:r>
              <a:rPr lang="en-US" dirty="0"/>
              <a:t> provided to </a:t>
            </a:r>
            <a:r>
              <a:rPr lang="en-US" dirty="0" err="1"/>
              <a:t>AnsibleModule</a:t>
            </a:r>
            <a:r>
              <a:rPr lang="en-US" dirty="0"/>
              <a:t> defines the supported arguments for a module, as well as their type, defaults and more.</a:t>
            </a:r>
          </a:p>
          <a:p>
            <a:r>
              <a:rPr lang="en-US" b="1" dirty="0"/>
              <a:t>Argument: type</a:t>
            </a:r>
          </a:p>
          <a:p>
            <a:r>
              <a:rPr lang="en-US" dirty="0"/>
              <a:t>type allows you to define the type of the value accepted for the argument. The default value for type is str. Possible values are:</a:t>
            </a:r>
          </a:p>
          <a:p>
            <a:r>
              <a:rPr lang="en-US" dirty="0"/>
              <a:t>str, list, </a:t>
            </a:r>
            <a:r>
              <a:rPr lang="en-US" dirty="0" err="1"/>
              <a:t>dict</a:t>
            </a:r>
            <a:r>
              <a:rPr lang="en-US" dirty="0"/>
              <a:t>, bool, int, float, path, raw, </a:t>
            </a:r>
            <a:r>
              <a:rPr lang="en-US" dirty="0" err="1"/>
              <a:t>jsonarg</a:t>
            </a:r>
            <a:r>
              <a:rPr lang="en-US" dirty="0"/>
              <a:t>, json, bytes, bits</a:t>
            </a:r>
          </a:p>
          <a:p>
            <a:r>
              <a:rPr lang="en-US" b="1" dirty="0"/>
              <a:t>Argument: default</a:t>
            </a:r>
          </a:p>
          <a:p>
            <a:r>
              <a:rPr lang="nl-NL" dirty="0" err="1"/>
              <a:t>Defines</a:t>
            </a:r>
            <a:r>
              <a:rPr lang="nl-NL" dirty="0"/>
              <a:t> default </a:t>
            </a:r>
            <a:r>
              <a:rPr lang="nl-NL" dirty="0" err="1"/>
              <a:t>value</a:t>
            </a:r>
            <a:endParaRPr lang="nl-NL" dirty="0"/>
          </a:p>
          <a:p>
            <a:r>
              <a:rPr lang="nl-NL" b="1" dirty="0"/>
              <a:t>Argument: </a:t>
            </a:r>
            <a:r>
              <a:rPr lang="nl-NL" b="1" dirty="0" err="1"/>
              <a:t>choices</a:t>
            </a:r>
            <a:endParaRPr lang="nl-NL" b="1" dirty="0"/>
          </a:p>
          <a:p>
            <a:r>
              <a:rPr lang="nl-NL" dirty="0" err="1"/>
              <a:t>Accepts</a:t>
            </a:r>
            <a:r>
              <a:rPr lang="nl-NL" dirty="0"/>
              <a:t> a list of </a:t>
            </a:r>
            <a:r>
              <a:rPr lang="nl-NL" dirty="0" err="1"/>
              <a:t>choices</a:t>
            </a:r>
            <a:r>
              <a:rPr lang="nl-NL" dirty="0"/>
              <a:t> </a:t>
            </a:r>
            <a:r>
              <a:rPr lang="nl-NL" dirty="0" err="1"/>
              <a:t>the</a:t>
            </a:r>
            <a:r>
              <a:rPr lang="nl-NL" dirty="0"/>
              <a:t> </a:t>
            </a:r>
          </a:p>
          <a:p>
            <a:r>
              <a:rPr lang="nl-NL" b="1" dirty="0"/>
              <a:t>Argument </a:t>
            </a:r>
            <a:r>
              <a:rPr lang="nl-NL" b="1" dirty="0" err="1"/>
              <a:t>required</a:t>
            </a:r>
            <a:r>
              <a:rPr lang="nl-NL" b="1" dirty="0"/>
              <a:t>:</a:t>
            </a:r>
          </a:p>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13</a:t>
            </a:fld>
            <a:endParaRPr lang="nl-NL"/>
          </a:p>
        </p:txBody>
      </p:sp>
    </p:spTree>
    <p:extLst>
      <p:ext uri="{BB962C8B-B14F-4D97-AF65-F5344CB8AC3E}">
        <p14:creationId xmlns:p14="http://schemas.microsoft.com/office/powerpoint/2010/main" val="100772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16</a:t>
            </a:fld>
            <a:endParaRPr lang="nl-NL"/>
          </a:p>
        </p:txBody>
      </p:sp>
    </p:spTree>
    <p:extLst>
      <p:ext uri="{BB962C8B-B14F-4D97-AF65-F5344CB8AC3E}">
        <p14:creationId xmlns:p14="http://schemas.microsoft.com/office/powerpoint/2010/main" val="4070290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20</a:t>
            </a:fld>
            <a:endParaRPr lang="nl-NL"/>
          </a:p>
        </p:txBody>
      </p:sp>
    </p:spTree>
    <p:extLst>
      <p:ext uri="{BB962C8B-B14F-4D97-AF65-F5344CB8AC3E}">
        <p14:creationId xmlns:p14="http://schemas.microsoft.com/office/powerpoint/2010/main" val="144874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23</a:t>
            </a:fld>
            <a:endParaRPr lang="nl-NL"/>
          </a:p>
        </p:txBody>
      </p:sp>
    </p:spTree>
    <p:extLst>
      <p:ext uri="{BB962C8B-B14F-4D97-AF65-F5344CB8AC3E}">
        <p14:creationId xmlns:p14="http://schemas.microsoft.com/office/powerpoint/2010/main" val="364207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correct </a:t>
            </a:r>
            <a:r>
              <a:rPr lang="nl-NL" dirty="0" err="1"/>
              <a:t>place</a:t>
            </a:r>
            <a:r>
              <a:rPr lang="nl-NL" dirty="0"/>
              <a:t> </a:t>
            </a:r>
            <a:r>
              <a:rPr lang="nl-NL" dirty="0" err="1"/>
              <a:t>for</a:t>
            </a:r>
            <a:r>
              <a:rPr lang="nl-NL" dirty="0"/>
              <a:t> </a:t>
            </a:r>
            <a:r>
              <a:rPr lang="nl-NL" dirty="0" err="1"/>
              <a:t>your</a:t>
            </a:r>
            <a:r>
              <a:rPr lang="nl-NL" dirty="0"/>
              <a:t> module </a:t>
            </a:r>
            <a:r>
              <a:rPr lang="nl-NL" dirty="0" err="1"/>
              <a:t>depends</a:t>
            </a:r>
            <a:r>
              <a:rPr lang="nl-NL" dirty="0"/>
              <a:t> on </a:t>
            </a:r>
            <a:r>
              <a:rPr lang="nl-NL" dirty="0" err="1"/>
              <a:t>what</a:t>
            </a:r>
            <a:r>
              <a:rPr lang="nl-NL" dirty="0"/>
              <a:t> </a:t>
            </a:r>
            <a:r>
              <a:rPr lang="nl-NL" dirty="0" err="1"/>
              <a:t>your</a:t>
            </a:r>
            <a:r>
              <a:rPr lang="nl-NL" dirty="0"/>
              <a:t> module is </a:t>
            </a:r>
            <a:r>
              <a:rPr lang="nl-NL" dirty="0" err="1"/>
              <a:t>used</a:t>
            </a:r>
            <a:r>
              <a:rPr lang="nl-NL" dirty="0"/>
              <a:t> </a:t>
            </a:r>
            <a:r>
              <a:rPr lang="nl-NL" dirty="0" err="1"/>
              <a:t>for</a:t>
            </a:r>
            <a:r>
              <a:rPr lang="nl-NL" dirty="0"/>
              <a:t> </a:t>
            </a:r>
            <a:r>
              <a:rPr lang="nl-NL" dirty="0" err="1"/>
              <a:t>the</a:t>
            </a:r>
            <a:r>
              <a:rPr lang="nl-NL" dirty="0"/>
              <a:t> list is </a:t>
            </a:r>
            <a:r>
              <a:rPr lang="nl-NL" dirty="0" err="1"/>
              <a:t>cloud</a:t>
            </a:r>
            <a:endParaRPr lang="nl-NL" dirty="0"/>
          </a:p>
          <a:p>
            <a:r>
              <a:rPr lang="nl-NL" dirty="0"/>
              <a:t>clustering</a:t>
            </a:r>
          </a:p>
          <a:p>
            <a:r>
              <a:rPr lang="nl-NL" dirty="0" err="1"/>
              <a:t>commands</a:t>
            </a:r>
            <a:endParaRPr lang="nl-NL" dirty="0"/>
          </a:p>
          <a:p>
            <a:r>
              <a:rPr lang="nl-NL" dirty="0"/>
              <a:t>crypto</a:t>
            </a:r>
          </a:p>
          <a:p>
            <a:r>
              <a:rPr lang="nl-NL" dirty="0"/>
              <a:t>database</a:t>
            </a:r>
          </a:p>
          <a:p>
            <a:r>
              <a:rPr lang="nl-NL" dirty="0"/>
              <a:t>files</a:t>
            </a:r>
          </a:p>
          <a:p>
            <a:r>
              <a:rPr lang="nl-NL" dirty="0" err="1"/>
              <a:t>identity</a:t>
            </a:r>
            <a:endParaRPr lang="nl-NL" dirty="0"/>
          </a:p>
          <a:p>
            <a:r>
              <a:rPr lang="nl-NL" dirty="0"/>
              <a:t>__init__.py</a:t>
            </a:r>
          </a:p>
          <a:p>
            <a:r>
              <a:rPr lang="nl-NL" dirty="0"/>
              <a:t>__</a:t>
            </a:r>
            <a:r>
              <a:rPr lang="nl-NL" dirty="0" err="1"/>
              <a:t>init</a:t>
            </a:r>
            <a:r>
              <a:rPr lang="nl-NL" dirty="0"/>
              <a:t>__.</a:t>
            </a:r>
            <a:r>
              <a:rPr lang="nl-NL" dirty="0" err="1"/>
              <a:t>pyc</a:t>
            </a:r>
            <a:endParaRPr lang="nl-NL" dirty="0"/>
          </a:p>
          <a:p>
            <a:r>
              <a:rPr lang="nl-NL" dirty="0" err="1"/>
              <a:t>inventory</a:t>
            </a:r>
            <a:endParaRPr lang="nl-NL" dirty="0"/>
          </a:p>
          <a:p>
            <a:r>
              <a:rPr lang="nl-NL" dirty="0"/>
              <a:t>messaging</a:t>
            </a:r>
          </a:p>
          <a:p>
            <a:r>
              <a:rPr lang="nl-NL" dirty="0"/>
              <a:t>monitoring</a:t>
            </a:r>
          </a:p>
          <a:p>
            <a:r>
              <a:rPr lang="nl-NL" dirty="0" err="1"/>
              <a:t>net_tools</a:t>
            </a:r>
            <a:endParaRPr lang="nl-NL" dirty="0"/>
          </a:p>
          <a:p>
            <a:r>
              <a:rPr lang="nl-NL" dirty="0" err="1"/>
              <a:t>network</a:t>
            </a:r>
            <a:endParaRPr lang="nl-NL" dirty="0"/>
          </a:p>
          <a:p>
            <a:r>
              <a:rPr lang="nl-NL" dirty="0" err="1"/>
              <a:t>notification</a:t>
            </a:r>
            <a:endParaRPr lang="nl-NL" dirty="0"/>
          </a:p>
          <a:p>
            <a:r>
              <a:rPr lang="nl-NL" dirty="0" err="1"/>
              <a:t>packaging</a:t>
            </a:r>
            <a:endParaRPr lang="nl-NL" dirty="0"/>
          </a:p>
          <a:p>
            <a:r>
              <a:rPr lang="nl-NL" dirty="0" err="1"/>
              <a:t>remote_management</a:t>
            </a:r>
            <a:endParaRPr lang="nl-NL" dirty="0"/>
          </a:p>
          <a:p>
            <a:r>
              <a:rPr lang="nl-NL" dirty="0" err="1"/>
              <a:t>source_control</a:t>
            </a:r>
            <a:endParaRPr lang="nl-NL" dirty="0"/>
          </a:p>
          <a:p>
            <a:r>
              <a:rPr lang="nl-NL" dirty="0"/>
              <a:t>storage</a:t>
            </a:r>
          </a:p>
          <a:p>
            <a:r>
              <a:rPr lang="nl-NL" dirty="0"/>
              <a:t>system</a:t>
            </a:r>
          </a:p>
          <a:p>
            <a:r>
              <a:rPr lang="nl-NL" dirty="0" err="1"/>
              <a:t>utilities</a:t>
            </a:r>
            <a:endParaRPr lang="nl-NL" dirty="0"/>
          </a:p>
          <a:p>
            <a:r>
              <a:rPr lang="nl-NL" dirty="0" err="1"/>
              <a:t>web_infrastructure</a:t>
            </a:r>
            <a:endParaRPr lang="nl-NL" dirty="0"/>
          </a:p>
          <a:p>
            <a:r>
              <a:rPr lang="nl-NL" dirty="0" err="1"/>
              <a:t>windows</a:t>
            </a:r>
            <a:endParaRPr lang="nl-NL" dirty="0"/>
          </a:p>
          <a:p>
            <a:endParaRPr lang="nl-NL" dirty="0"/>
          </a:p>
          <a:p>
            <a:r>
              <a:rPr lang="nl-NL" dirty="0"/>
              <a:t> </a:t>
            </a:r>
          </a:p>
        </p:txBody>
      </p:sp>
      <p:sp>
        <p:nvSpPr>
          <p:cNvPr id="4" name="Slide Number Placeholder 3"/>
          <p:cNvSpPr>
            <a:spLocks noGrp="1"/>
          </p:cNvSpPr>
          <p:nvPr>
            <p:ph type="sldNum" sz="quarter" idx="5"/>
          </p:nvPr>
        </p:nvSpPr>
        <p:spPr/>
        <p:txBody>
          <a:bodyPr/>
          <a:lstStyle/>
          <a:p>
            <a:fld id="{3EB4E6AA-C5E5-4A3E-8460-79F2BE99BEBD}" type="slidenum">
              <a:rPr lang="nl-NL" smtClean="0"/>
              <a:t>24</a:t>
            </a:fld>
            <a:endParaRPr lang="nl-NL"/>
          </a:p>
        </p:txBody>
      </p:sp>
    </p:spTree>
    <p:extLst>
      <p:ext uri="{BB962C8B-B14F-4D97-AF65-F5344CB8AC3E}">
        <p14:creationId xmlns:p14="http://schemas.microsoft.com/office/powerpoint/2010/main" val="284982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EB4E6AA-C5E5-4A3E-8460-79F2BE99BEBD}" type="slidenum">
              <a:rPr lang="nl-NL" smtClean="0"/>
              <a:t>2</a:t>
            </a:fld>
            <a:endParaRPr lang="nl-NL"/>
          </a:p>
        </p:txBody>
      </p:sp>
    </p:spTree>
    <p:extLst>
      <p:ext uri="{BB962C8B-B14F-4D97-AF65-F5344CB8AC3E}">
        <p14:creationId xmlns:p14="http://schemas.microsoft.com/office/powerpoint/2010/main" val="21993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3</a:t>
            </a:fld>
            <a:endParaRPr lang="nl-NL"/>
          </a:p>
        </p:txBody>
      </p:sp>
    </p:spTree>
    <p:extLst>
      <p:ext uri="{BB962C8B-B14F-4D97-AF65-F5344CB8AC3E}">
        <p14:creationId xmlns:p14="http://schemas.microsoft.com/office/powerpoint/2010/main" val="2305257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With</a:t>
            </a:r>
            <a:r>
              <a:rPr lang="nl-NL" dirty="0"/>
              <a:t> </a:t>
            </a:r>
            <a:r>
              <a:rPr lang="nl-NL" dirty="0" err="1"/>
              <a:t>Ansible</a:t>
            </a:r>
            <a:r>
              <a:rPr lang="nl-NL" dirty="0"/>
              <a:t> 2.7 </a:t>
            </a:r>
            <a:r>
              <a:rPr lang="nl-NL" dirty="0" err="1"/>
              <a:t>almost</a:t>
            </a:r>
            <a:r>
              <a:rPr lang="nl-NL" dirty="0"/>
              <a:t> 2350 modules are </a:t>
            </a:r>
            <a:r>
              <a:rPr lang="nl-NL" dirty="0" err="1"/>
              <a:t>shipped</a:t>
            </a:r>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6</a:t>
            </a:fld>
            <a:endParaRPr lang="nl-NL"/>
          </a:p>
        </p:txBody>
      </p:sp>
    </p:spTree>
    <p:extLst>
      <p:ext uri="{BB962C8B-B14F-4D97-AF65-F5344CB8AC3E}">
        <p14:creationId xmlns:p14="http://schemas.microsoft.com/office/powerpoint/2010/main" val="176463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With</a:t>
            </a:r>
            <a:r>
              <a:rPr lang="nl-NL" dirty="0"/>
              <a:t> </a:t>
            </a:r>
            <a:r>
              <a:rPr lang="nl-NL" dirty="0" err="1"/>
              <a:t>Ansible</a:t>
            </a:r>
            <a:r>
              <a:rPr lang="nl-NL" dirty="0"/>
              <a:t> 2.7 </a:t>
            </a:r>
            <a:r>
              <a:rPr lang="nl-NL" dirty="0" err="1"/>
              <a:t>almost</a:t>
            </a:r>
            <a:r>
              <a:rPr lang="nl-NL" dirty="0"/>
              <a:t> 2350 modules are </a:t>
            </a:r>
            <a:r>
              <a:rPr lang="nl-NL" dirty="0" err="1"/>
              <a:t>shipped</a:t>
            </a:r>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7</a:t>
            </a:fld>
            <a:endParaRPr lang="nl-NL"/>
          </a:p>
        </p:txBody>
      </p:sp>
    </p:spTree>
    <p:extLst>
      <p:ext uri="{BB962C8B-B14F-4D97-AF65-F5344CB8AC3E}">
        <p14:creationId xmlns:p14="http://schemas.microsoft.com/office/powerpoint/2010/main" val="1582214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With</a:t>
            </a:r>
            <a:r>
              <a:rPr lang="nl-NL" dirty="0"/>
              <a:t> </a:t>
            </a:r>
            <a:r>
              <a:rPr lang="nl-NL" dirty="0" err="1"/>
              <a:t>Ansible</a:t>
            </a:r>
            <a:r>
              <a:rPr lang="nl-NL" dirty="0"/>
              <a:t> 2.7 </a:t>
            </a:r>
            <a:r>
              <a:rPr lang="nl-NL" dirty="0" err="1"/>
              <a:t>almost</a:t>
            </a:r>
            <a:r>
              <a:rPr lang="nl-NL" dirty="0"/>
              <a:t> 2350 modules are </a:t>
            </a:r>
            <a:r>
              <a:rPr lang="nl-NL" dirty="0" err="1"/>
              <a:t>shipped</a:t>
            </a:r>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8</a:t>
            </a:fld>
            <a:endParaRPr lang="nl-NL"/>
          </a:p>
        </p:txBody>
      </p:sp>
    </p:spTree>
    <p:extLst>
      <p:ext uri="{BB962C8B-B14F-4D97-AF65-F5344CB8AC3E}">
        <p14:creationId xmlns:p14="http://schemas.microsoft.com/office/powerpoint/2010/main" val="220496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the work of creating a new module, you should think about whether you actually </a:t>
            </a:r>
            <a:r>
              <a:rPr lang="en-US" i="1" dirty="0"/>
              <a:t>should</a:t>
            </a:r>
            <a:r>
              <a:rPr lang="en-US" dirty="0"/>
              <a:t> develop a module. Ask the following questions:</a:t>
            </a:r>
          </a:p>
          <a:p>
            <a:endParaRPr lang="en-US" dirty="0"/>
          </a:p>
          <a:p>
            <a:r>
              <a:rPr lang="en-US" dirty="0"/>
              <a:t>Does a similar module already exist?</a:t>
            </a:r>
          </a:p>
          <a:p>
            <a:r>
              <a:rPr lang="en-US" dirty="0"/>
              <a:t>There are a lot of existing modules available, you should check out the list of existing modules at </a:t>
            </a:r>
            <a:r>
              <a:rPr lang="en-US" dirty="0">
                <a:hlinkClick r:id="rId3" tooltip="(in Python v3.7)"/>
              </a:rPr>
              <a:t>Importing Modules</a:t>
            </a:r>
            <a:endParaRPr lang="en-US" dirty="0"/>
          </a:p>
          <a:p>
            <a:endParaRPr lang="en-US" dirty="0"/>
          </a:p>
          <a:p>
            <a:r>
              <a:rPr lang="en-US" dirty="0"/>
              <a:t>Has someone already worked on a similar Pull Request?</a:t>
            </a:r>
          </a:p>
          <a:p>
            <a:r>
              <a:rPr lang="en-US" dirty="0"/>
              <a:t>It’s possible that someone has already started developing a similar PR. There are a few ways to find open module Pull Requests:</a:t>
            </a:r>
          </a:p>
          <a:p>
            <a:r>
              <a:rPr lang="en-US" dirty="0">
                <a:hlinkClick r:id="rId4"/>
              </a:rPr>
              <a:t>GitHub new module PRs</a:t>
            </a:r>
            <a:endParaRPr lang="en-US" dirty="0"/>
          </a:p>
          <a:p>
            <a:r>
              <a:rPr lang="en-US" dirty="0">
                <a:hlinkClick r:id="rId5"/>
              </a:rPr>
              <a:t>All updates to modules</a:t>
            </a:r>
            <a:endParaRPr lang="en-US" dirty="0"/>
          </a:p>
          <a:p>
            <a:r>
              <a:rPr lang="en-US" dirty="0">
                <a:hlinkClick r:id="rId6"/>
              </a:rPr>
              <a:t>New module PRs listed by directory</a:t>
            </a:r>
            <a:r>
              <a:rPr lang="en-US" dirty="0"/>
              <a:t> search for </a:t>
            </a:r>
            <a:r>
              <a:rPr lang="en-US" i="1" dirty="0"/>
              <a:t>lib/ansible/modules/</a:t>
            </a:r>
            <a:endParaRPr lang="en-US" dirty="0"/>
          </a:p>
          <a:p>
            <a:r>
              <a:rPr lang="en-US" dirty="0"/>
              <a:t>If you find an existing PR that looks like it addresses the issue you are trying to solve, please provide feedback on the PR - this will speed up getting the PR merged.</a:t>
            </a:r>
          </a:p>
          <a:p>
            <a:endParaRPr lang="en-US" dirty="0"/>
          </a:p>
          <a:p>
            <a:r>
              <a:rPr lang="en-US" dirty="0"/>
              <a:t>Should you use or develop an action plugin instead?</a:t>
            </a:r>
          </a:p>
          <a:p>
            <a:r>
              <a:rPr lang="en-US" dirty="0"/>
              <a:t>Action plugins get run on the master instead of on the target. For modules like file/copy/template, some of the work needs to be done on the master before the module executes on the target. Action plugins execute first on the master and can then execute the normal module on the target if necessary.</a:t>
            </a:r>
          </a:p>
          <a:p>
            <a:r>
              <a:rPr lang="en-US" dirty="0"/>
              <a:t>For more information about action plugins, read the </a:t>
            </a:r>
            <a:r>
              <a:rPr lang="en-US" dirty="0">
                <a:hlinkClick r:id="rId7"/>
              </a:rPr>
              <a:t>action plugins documentation</a:t>
            </a:r>
            <a:r>
              <a:rPr lang="en-US" dirty="0"/>
              <a:t>.</a:t>
            </a:r>
          </a:p>
          <a:p>
            <a:endParaRPr lang="en-US" dirty="0"/>
          </a:p>
          <a:p>
            <a:r>
              <a:rPr lang="en-US" dirty="0"/>
              <a:t>Should you use a role instead?</a:t>
            </a:r>
          </a:p>
          <a:p>
            <a:r>
              <a:rPr lang="en-US" dirty="0"/>
              <a:t>Check out the </a:t>
            </a:r>
            <a:r>
              <a:rPr lang="en-US" dirty="0">
                <a:hlinkClick r:id="rId8"/>
              </a:rPr>
              <a:t>roles documentation</a:t>
            </a:r>
            <a:r>
              <a:rPr lang="en-US" dirty="0"/>
              <a:t>.</a:t>
            </a:r>
          </a:p>
          <a:p>
            <a:endParaRPr lang="en-US" dirty="0"/>
          </a:p>
          <a:p>
            <a:r>
              <a:rPr lang="en-US" dirty="0"/>
              <a:t>Should you write multiple modules instead of one module?</a:t>
            </a:r>
          </a:p>
          <a:p>
            <a:r>
              <a:rPr lang="en-US" dirty="0"/>
              <a:t>The following guidelines will help you determine if your module attempts to do too much, and should likely be broken into several smaller modules.</a:t>
            </a:r>
          </a:p>
          <a:p>
            <a:r>
              <a:rPr lang="en-US" dirty="0"/>
              <a:t>Modules should have a concise and well defined functionality. Basically, follow the UNIX philosophy of doing one thing well.</a:t>
            </a:r>
          </a:p>
          <a:p>
            <a:r>
              <a:rPr lang="en-US" dirty="0"/>
              <a:t>Modules should not require that a user know all the underlying options of an </a:t>
            </a:r>
            <a:r>
              <a:rPr lang="en-US" dirty="0" err="1"/>
              <a:t>api</a:t>
            </a:r>
            <a:r>
              <a:rPr lang="en-US" dirty="0"/>
              <a:t>/tool to be used. For instance, if the legal values for a required module parameter cannot be documented, that’s a sign that the module would be rejected.</a:t>
            </a:r>
          </a:p>
          <a:p>
            <a:r>
              <a:rPr lang="en-US" dirty="0"/>
              <a:t>Modules should typically encompass much of the logic for interacting with a resource. A lightweight wrapper around an API that does not contain much logic would likely cause users to offload too much logic into a playbook, and for this reason the module would be rejected. Instead try creating multiple modules for interacting with smaller individual pieces of the API.</a:t>
            </a:r>
          </a:p>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9</a:t>
            </a:fld>
            <a:endParaRPr lang="nl-NL"/>
          </a:p>
        </p:txBody>
      </p:sp>
    </p:spTree>
    <p:extLst>
      <p:ext uri="{BB962C8B-B14F-4D97-AF65-F5344CB8AC3E}">
        <p14:creationId xmlns:p14="http://schemas.microsoft.com/office/powerpoint/2010/main" val="110621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follow the UNIX philosophy of doing one thing well.</a:t>
            </a:r>
            <a:r>
              <a:rPr lang="nl-NL" dirty="0"/>
              <a:t> </a:t>
            </a:r>
          </a:p>
          <a:p>
            <a:endParaRPr lang="en-US" dirty="0"/>
          </a:p>
          <a:p>
            <a:r>
              <a:rPr lang="en-US" dirty="0"/>
              <a:t>For instance, if the legal values for a required module parameter cannot be documented, that’s a sign that the module would be rejected</a:t>
            </a:r>
          </a:p>
          <a:p>
            <a:endParaRPr lang="en-US" dirty="0"/>
          </a:p>
          <a:p>
            <a:r>
              <a:rPr lang="en-US" dirty="0"/>
              <a:t>A lightweight wrapper around an API that does not contain much logic would likely cause users to offload too much logic into a playbook, and for this reason the module would be rejected. Instead try creating </a:t>
            </a:r>
          </a:p>
          <a:p>
            <a:r>
              <a:rPr lang="en-US" dirty="0"/>
              <a:t>multiple modules for interacting with smaller individual pieces of the API</a:t>
            </a:r>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10</a:t>
            </a:fld>
            <a:endParaRPr lang="nl-NL"/>
          </a:p>
        </p:txBody>
      </p:sp>
    </p:spTree>
    <p:extLst>
      <p:ext uri="{BB962C8B-B14F-4D97-AF65-F5344CB8AC3E}">
        <p14:creationId xmlns:p14="http://schemas.microsoft.com/office/powerpoint/2010/main" val="2523418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Action Plugins look like modules to end users who are writing </a:t>
            </a:r>
            <a:r>
              <a:rPr lang="en-US" dirty="0">
                <a:hlinkClick r:id="rId3"/>
              </a:rPr>
              <a:t>playbooks</a:t>
            </a:r>
            <a:r>
              <a:rPr lang="en-US" dirty="0"/>
              <a:t> but they’re distinct entities for the purposes of this document. Action Plugins always execute on the controller and are sometimes able to do all work there (for instance, the debug Action Plugin which prints some text for the user to see or the assert Action Plugin which can test whether several values in a playbook satisfy certain criteria.)</a:t>
            </a:r>
          </a:p>
          <a:p>
            <a:r>
              <a:rPr lang="en-US" dirty="0"/>
              <a:t>More often, Action Plugins set up some values on the controller, then invoke an actual module on the managed node that does something with these values. An easy to understand version of this is the </a:t>
            </a:r>
            <a:r>
              <a:rPr lang="en-US" dirty="0">
                <a:hlinkClick r:id="rId4"/>
              </a:rPr>
              <a:t>template Action Plugin</a:t>
            </a:r>
            <a:r>
              <a:rPr lang="en-US" dirty="0"/>
              <a:t>. The </a:t>
            </a:r>
            <a:r>
              <a:rPr lang="en-US" dirty="0">
                <a:hlinkClick r:id="rId4"/>
              </a:rPr>
              <a:t>template Action Plugin</a:t>
            </a:r>
            <a:r>
              <a:rPr lang="en-US" dirty="0"/>
              <a:t> takes values from the user to construct a file in a temporary location on the controller using variables from the playbook environment. It then transfers the temporary file to a temporary file on the remote system. After that, it invokes the </a:t>
            </a:r>
            <a:r>
              <a:rPr lang="en-US" dirty="0">
                <a:hlinkClick r:id="rId5"/>
              </a:rPr>
              <a:t>copy module</a:t>
            </a:r>
            <a:r>
              <a:rPr lang="en-US" dirty="0"/>
              <a:t> which operates on the remote system to move the file into its final location, sets file permissions, and so on.</a:t>
            </a:r>
          </a:p>
          <a:p>
            <a:endParaRPr lang="nl-NL" dirty="0"/>
          </a:p>
          <a:p>
            <a:r>
              <a:rPr lang="nl-NL" dirty="0"/>
              <a:t>Python modules </a:t>
            </a:r>
            <a:r>
              <a:rPr lang="nl-NL" dirty="0" err="1"/>
              <a:t>with</a:t>
            </a:r>
            <a:r>
              <a:rPr lang="nl-NL" dirty="0"/>
              <a:t> </a:t>
            </a:r>
            <a:r>
              <a:rPr lang="nl-NL" dirty="0" err="1"/>
              <a:t>the</a:t>
            </a:r>
            <a:r>
              <a:rPr lang="nl-NL" dirty="0"/>
              <a:t> </a:t>
            </a:r>
            <a:r>
              <a:rPr lang="nl-NL" dirty="0" err="1"/>
              <a:t>Ansiballz</a:t>
            </a:r>
            <a:r>
              <a:rPr lang="nl-NL" dirty="0"/>
              <a:t> Framework is wat we are </a:t>
            </a:r>
            <a:r>
              <a:rPr lang="nl-NL" dirty="0" err="1"/>
              <a:t>going</a:t>
            </a:r>
            <a:r>
              <a:rPr lang="nl-NL" dirty="0"/>
              <a:t> </a:t>
            </a:r>
            <a:r>
              <a:rPr lang="nl-NL" dirty="0" err="1"/>
              <a:t>to</a:t>
            </a:r>
            <a:r>
              <a:rPr lang="nl-NL" dirty="0"/>
              <a:t> </a:t>
            </a:r>
            <a:r>
              <a:rPr lang="nl-NL" dirty="0" err="1"/>
              <a:t>work</a:t>
            </a:r>
            <a:r>
              <a:rPr lang="nl-NL" dirty="0"/>
              <a:t> on </a:t>
            </a:r>
            <a:r>
              <a:rPr lang="nl-NL" dirty="0" err="1"/>
              <a:t>today</a:t>
            </a:r>
            <a:endParaRPr lang="nl-NL" dirty="0"/>
          </a:p>
          <a:p>
            <a:endParaRPr lang="nl-NL" dirty="0"/>
          </a:p>
          <a:p>
            <a:r>
              <a:rPr lang="nl-NL" dirty="0"/>
              <a:t>Next </a:t>
            </a:r>
            <a:r>
              <a:rPr lang="nl-NL" dirty="0" err="1"/>
              <a:t>to</a:t>
            </a:r>
            <a:r>
              <a:rPr lang="nl-NL" dirty="0"/>
              <a:t> </a:t>
            </a:r>
            <a:r>
              <a:rPr lang="nl-NL" dirty="0" err="1"/>
              <a:t>this</a:t>
            </a:r>
            <a:r>
              <a:rPr lang="nl-NL" dirty="0"/>
              <a:t> </a:t>
            </a:r>
            <a:r>
              <a:rPr lang="nl-NL" dirty="0" err="1"/>
              <a:t>you</a:t>
            </a:r>
            <a:r>
              <a:rPr lang="nl-NL" dirty="0"/>
              <a:t> </a:t>
            </a:r>
            <a:r>
              <a:rPr lang="nl-NL" dirty="0" err="1"/>
              <a:t>can</a:t>
            </a:r>
            <a:r>
              <a:rPr lang="nl-NL" dirty="0"/>
              <a:t> have modules </a:t>
            </a:r>
            <a:r>
              <a:rPr lang="nl-NL" dirty="0" err="1"/>
              <a:t>written</a:t>
            </a:r>
            <a:r>
              <a:rPr lang="nl-NL" dirty="0"/>
              <a:t> in Powershell, </a:t>
            </a:r>
            <a:r>
              <a:rPr lang="nl-NL" dirty="0" err="1"/>
              <a:t>they</a:t>
            </a:r>
            <a:r>
              <a:rPr lang="nl-NL" dirty="0"/>
              <a:t> </a:t>
            </a:r>
            <a:r>
              <a:rPr lang="nl-NL" dirty="0" err="1"/>
              <a:t>use</a:t>
            </a:r>
            <a:r>
              <a:rPr lang="nl-NL" dirty="0"/>
              <a:t> </a:t>
            </a:r>
            <a:r>
              <a:rPr lang="nl-NL" dirty="0" err="1"/>
              <a:t>the</a:t>
            </a:r>
            <a:r>
              <a:rPr lang="nl-NL" dirty="0"/>
              <a:t> Module </a:t>
            </a:r>
            <a:r>
              <a:rPr lang="nl-NL" dirty="0" err="1"/>
              <a:t>Replacer</a:t>
            </a:r>
            <a:r>
              <a:rPr lang="nl-NL" dirty="0"/>
              <a:t> </a:t>
            </a:r>
            <a:r>
              <a:rPr lang="nl-NL" dirty="0" err="1"/>
              <a:t>framework</a:t>
            </a:r>
            <a:r>
              <a:rPr lang="nl-NL" dirty="0"/>
              <a:t> </a:t>
            </a:r>
          </a:p>
          <a:p>
            <a:endParaRPr lang="nl-NL" dirty="0"/>
          </a:p>
          <a:p>
            <a:r>
              <a:rPr lang="nl-NL" dirty="0"/>
              <a:t>None-native WANT_JSON Modules: </a:t>
            </a:r>
            <a:r>
              <a:rPr lang="nl-NL" dirty="0" err="1"/>
              <a:t>Contain</a:t>
            </a:r>
            <a:r>
              <a:rPr lang="nl-NL" dirty="0"/>
              <a:t> </a:t>
            </a:r>
            <a:r>
              <a:rPr lang="nl-NL" dirty="0" err="1"/>
              <a:t>the</a:t>
            </a:r>
            <a:r>
              <a:rPr lang="nl-NL" dirty="0"/>
              <a:t> WANT_JSON string. </a:t>
            </a:r>
            <a:r>
              <a:rPr lang="nl-NL" dirty="0" err="1"/>
              <a:t>They</a:t>
            </a:r>
            <a:r>
              <a:rPr lang="nl-NL" dirty="0"/>
              <a:t> </a:t>
            </a:r>
            <a:r>
              <a:rPr lang="nl-NL" dirty="0" err="1"/>
              <a:t>can</a:t>
            </a:r>
            <a:r>
              <a:rPr lang="nl-NL" dirty="0"/>
              <a:t> </a:t>
            </a:r>
            <a:r>
              <a:rPr lang="nl-NL" dirty="0" err="1"/>
              <a:t>only</a:t>
            </a:r>
            <a:r>
              <a:rPr lang="nl-NL" dirty="0"/>
              <a:t> accept 1 parameter: </a:t>
            </a:r>
            <a:r>
              <a:rPr lang="nl-NL" dirty="0" err="1"/>
              <a:t>filename</a:t>
            </a:r>
            <a:r>
              <a:rPr lang="nl-NL" dirty="0"/>
              <a:t> </a:t>
            </a:r>
            <a:r>
              <a:rPr lang="nl-NL" dirty="0" err="1"/>
              <a:t>wich</a:t>
            </a:r>
            <a:r>
              <a:rPr lang="nl-NL" dirty="0"/>
              <a:t> </a:t>
            </a:r>
            <a:r>
              <a:rPr lang="nl-NL" dirty="0" err="1"/>
              <a:t>contains</a:t>
            </a:r>
            <a:r>
              <a:rPr lang="nl-NL" dirty="0"/>
              <a:t> </a:t>
            </a:r>
            <a:r>
              <a:rPr lang="nl-NL" dirty="0" err="1"/>
              <a:t>the</a:t>
            </a:r>
            <a:r>
              <a:rPr lang="nl-NL" dirty="0"/>
              <a:t> JSON parameters </a:t>
            </a:r>
          </a:p>
          <a:p>
            <a:endParaRPr lang="nl-NL" dirty="0"/>
          </a:p>
          <a:p>
            <a:r>
              <a:rPr lang="nl-NL" dirty="0" err="1"/>
              <a:t>Binary</a:t>
            </a:r>
            <a:r>
              <a:rPr lang="nl-NL" dirty="0"/>
              <a:t> Modules: </a:t>
            </a:r>
            <a:r>
              <a:rPr lang="en-US" dirty="0"/>
              <a:t>Ansible doesn’t perform any magic to make these portable to different systems so they may be specific to the system on which they were compiled or require other binary runtime dependencies. Despite these drawbacks, a site may sometimes have no choice but to compile a custom module against a specific binary library if that’s the only way they have to get access to certain resources.</a:t>
            </a:r>
          </a:p>
          <a:p>
            <a:r>
              <a:rPr lang="en-US" dirty="0"/>
              <a:t>Binary modules take their arguments and will return data to Ansible in the same way as </a:t>
            </a:r>
            <a:r>
              <a:rPr lang="en-US" dirty="0">
                <a:hlinkClick r:id="rId6"/>
              </a:rPr>
              <a:t>want JSON modules</a:t>
            </a:r>
            <a:r>
              <a:rPr lang="en-US" dirty="0"/>
              <a:t>.</a:t>
            </a:r>
          </a:p>
          <a:p>
            <a:endParaRPr lang="nl-NL" dirty="0"/>
          </a:p>
        </p:txBody>
      </p:sp>
      <p:sp>
        <p:nvSpPr>
          <p:cNvPr id="4" name="Slide Number Placeholder 3"/>
          <p:cNvSpPr>
            <a:spLocks noGrp="1"/>
          </p:cNvSpPr>
          <p:nvPr>
            <p:ph type="sldNum" sz="quarter" idx="5"/>
          </p:nvPr>
        </p:nvSpPr>
        <p:spPr/>
        <p:txBody>
          <a:bodyPr/>
          <a:lstStyle/>
          <a:p>
            <a:fld id="{3EB4E6AA-C5E5-4A3E-8460-79F2BE99BEBD}" type="slidenum">
              <a:rPr lang="nl-NL" smtClean="0"/>
              <a:t>11</a:t>
            </a:fld>
            <a:endParaRPr lang="nl-NL"/>
          </a:p>
        </p:txBody>
      </p:sp>
    </p:spTree>
    <p:extLst>
      <p:ext uri="{BB962C8B-B14F-4D97-AF65-F5344CB8AC3E}">
        <p14:creationId xmlns:p14="http://schemas.microsoft.com/office/powerpoint/2010/main" val="3687391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Verticale titel en tekst">
    <p:spTree>
      <p:nvGrpSpPr>
        <p:cNvPr id="1" name=""/>
        <p:cNvGrpSpPr/>
        <p:nvPr/>
      </p:nvGrpSpPr>
      <p:grpSpPr>
        <a:xfrm>
          <a:off x="0" y="0"/>
          <a:ext cx="0" cy="0"/>
          <a:chOff x="0" y="0"/>
          <a:chExt cx="0" cy="0"/>
        </a:xfrm>
      </p:grpSpPr>
      <p:sp>
        <p:nvSpPr>
          <p:cNvPr id="2" name="TextBox 1"/>
          <p:cNvSpPr txBox="1"/>
          <p:nvPr userDrawn="1"/>
        </p:nvSpPr>
        <p:spPr>
          <a:xfrm>
            <a:off x="9931400" y="-812800"/>
            <a:ext cx="1931747" cy="369332"/>
          </a:xfrm>
          <a:prstGeom prst="rect">
            <a:avLst/>
          </a:prstGeom>
          <a:noFill/>
        </p:spPr>
        <p:txBody>
          <a:bodyPr wrap="none" rtlCol="0">
            <a:spAutoFit/>
          </a:bodyPr>
          <a:lstStyle/>
          <a:p>
            <a:r>
              <a:rPr lang="nl-NL" dirty="0">
                <a:solidFill>
                  <a:schemeClr val="bg1">
                    <a:lumMod val="95000"/>
                  </a:schemeClr>
                </a:solidFill>
              </a:rPr>
              <a:t>Opzet achtergrond</a:t>
            </a:r>
            <a:endParaRPr lang="nl-NL" baseline="0" dirty="0">
              <a:solidFill>
                <a:schemeClr val="bg1">
                  <a:lumMod val="95000"/>
                </a:schemeClr>
              </a:solidFill>
            </a:endParaRPr>
          </a:p>
        </p:txBody>
      </p:sp>
      <p:sp>
        <p:nvSpPr>
          <p:cNvPr id="3" name="Rectangle 2"/>
          <p:cNvSpPr/>
          <p:nvPr userDrawn="1"/>
        </p:nvSpPr>
        <p:spPr>
          <a:xfrm>
            <a:off x="-1" y="0"/>
            <a:ext cx="12192001" cy="6858000"/>
          </a:xfrm>
          <a:prstGeom prst="rect">
            <a:avLst/>
          </a:prstGeom>
          <a:gradFill flip="none" rotWithShape="1">
            <a:gsLst>
              <a:gs pos="94000">
                <a:srgbClr val="00258D"/>
              </a:gs>
              <a:gs pos="14000">
                <a:srgbClr val="00459D"/>
              </a:gs>
              <a:gs pos="100000">
                <a:srgbClr val="0047A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Picture 2" descr="SLTN_logo_diap.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4519" y="276225"/>
            <a:ext cx="3695700" cy="1761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60E5CA23-E3A0-4FF6-ACE3-C9C972BD6A84" descr="81415B30-EBA2-48CD-9B2F-263FE460EA72@interacces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04520" y="6211921"/>
            <a:ext cx="3695700" cy="37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0" hasCustomPrompt="1"/>
          </p:nvPr>
        </p:nvSpPr>
        <p:spPr>
          <a:xfrm>
            <a:off x="4367851" y="2304301"/>
            <a:ext cx="3769035" cy="3693955"/>
          </a:xfrm>
          <a:solidFill>
            <a:schemeClr val="bg1">
              <a:lumMod val="75000"/>
            </a:schemeClr>
          </a:solidFill>
        </p:spPr>
        <p:txBody>
          <a:bodyPr/>
          <a:lstStyle>
            <a:lvl1pPr>
              <a:defRPr baseline="0"/>
            </a:lvl1pPr>
          </a:lstStyle>
          <a:p>
            <a:r>
              <a:rPr lang="nl-NL" dirty="0"/>
              <a:t>Voeg hier foto in</a:t>
            </a:r>
          </a:p>
        </p:txBody>
      </p:sp>
    </p:spTree>
    <p:extLst>
      <p:ext uri="{BB962C8B-B14F-4D97-AF65-F5344CB8AC3E}">
        <p14:creationId xmlns:p14="http://schemas.microsoft.com/office/powerpoint/2010/main" val="213398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9" name="Picture Placeholder 7"/>
          <p:cNvSpPr>
            <a:spLocks noGrp="1"/>
          </p:cNvSpPr>
          <p:nvPr>
            <p:ph type="pic" sz="quarter" idx="10" hasCustomPrompt="1"/>
          </p:nvPr>
        </p:nvSpPr>
        <p:spPr>
          <a:xfrm>
            <a:off x="821057" y="2412432"/>
            <a:ext cx="3429000" cy="2449514"/>
          </a:xfrm>
          <a:solidFill>
            <a:schemeClr val="bg1">
              <a:lumMod val="95000"/>
            </a:schemeClr>
          </a:solidFill>
        </p:spPr>
        <p:txBody>
          <a:bodyPr/>
          <a:lstStyle>
            <a:lvl1pPr>
              <a:defRPr baseline="0"/>
            </a:lvl1pPr>
          </a:lstStyle>
          <a:p>
            <a:r>
              <a:rPr lang="nl-NL" dirty="0"/>
              <a:t>Voeg hier foto in</a:t>
            </a:r>
          </a:p>
        </p:txBody>
      </p:sp>
      <p:sp>
        <p:nvSpPr>
          <p:cNvPr id="10" name="Picture Placeholder 7"/>
          <p:cNvSpPr>
            <a:spLocks noGrp="1"/>
          </p:cNvSpPr>
          <p:nvPr>
            <p:ph type="pic" sz="quarter" idx="13" hasCustomPrompt="1"/>
          </p:nvPr>
        </p:nvSpPr>
        <p:spPr>
          <a:xfrm>
            <a:off x="4474029" y="2412432"/>
            <a:ext cx="3429000" cy="2449514"/>
          </a:xfrm>
          <a:solidFill>
            <a:schemeClr val="bg1">
              <a:lumMod val="95000"/>
            </a:schemeClr>
          </a:solidFill>
        </p:spPr>
        <p:txBody>
          <a:bodyPr/>
          <a:lstStyle>
            <a:lvl1pPr>
              <a:defRPr baseline="0"/>
            </a:lvl1pPr>
          </a:lstStyle>
          <a:p>
            <a:r>
              <a:rPr lang="nl-NL" dirty="0"/>
              <a:t>Voeg hier foto in</a:t>
            </a:r>
          </a:p>
        </p:txBody>
      </p:sp>
      <p:sp>
        <p:nvSpPr>
          <p:cNvPr id="11" name="Picture Placeholder 7"/>
          <p:cNvSpPr>
            <a:spLocks noGrp="1"/>
          </p:cNvSpPr>
          <p:nvPr>
            <p:ph type="pic" sz="quarter" idx="14" hasCustomPrompt="1"/>
          </p:nvPr>
        </p:nvSpPr>
        <p:spPr>
          <a:xfrm>
            <a:off x="8127002" y="2412432"/>
            <a:ext cx="3429000" cy="2449514"/>
          </a:xfrm>
          <a:solidFill>
            <a:schemeClr val="bg1">
              <a:lumMod val="95000"/>
            </a:schemeClr>
          </a:solidFill>
        </p:spPr>
        <p:txBody>
          <a:bodyPr/>
          <a:lstStyle>
            <a:lvl1pPr>
              <a:defRPr baseline="0"/>
            </a:lvl1pPr>
          </a:lstStyle>
          <a:p>
            <a:r>
              <a:rPr lang="nl-NL" dirty="0"/>
              <a:t>Voeg hier foto in</a:t>
            </a:r>
          </a:p>
        </p:txBody>
      </p:sp>
      <p:sp>
        <p:nvSpPr>
          <p:cNvPr id="2" name="Title 1"/>
          <p:cNvSpPr>
            <a:spLocks noGrp="1"/>
          </p:cNvSpPr>
          <p:nvPr>
            <p:ph type="title"/>
          </p:nvPr>
        </p:nvSpPr>
        <p:spPr>
          <a:xfrm>
            <a:off x="821056" y="1"/>
            <a:ext cx="10042887" cy="806178"/>
          </a:xfrm>
        </p:spPr>
        <p:txBody>
          <a:bodyPr/>
          <a:lstStyle/>
          <a:p>
            <a:r>
              <a:rPr lang="en-US"/>
              <a:t>Click to edit Master title style</a:t>
            </a:r>
            <a:endParaRPr lang="nl-NL"/>
          </a:p>
        </p:txBody>
      </p:sp>
      <p:sp>
        <p:nvSpPr>
          <p:cNvPr id="5" name="Slide Number Placeholder 4"/>
          <p:cNvSpPr>
            <a:spLocks noGrp="1"/>
          </p:cNvSpPr>
          <p:nvPr>
            <p:ph type="sldNum" sz="quarter" idx="12"/>
          </p:nvPr>
        </p:nvSpPr>
        <p:spPr/>
        <p:txBody>
          <a:bodyPr/>
          <a:lstStyle/>
          <a:p>
            <a:fld id="{78529740-9F3A-41A0-9184-EDD7A8843EF9}" type="slidenum">
              <a:rPr lang="nl-NL" smtClean="0"/>
              <a:t>‹#›</a:t>
            </a:fld>
            <a:endParaRPr lang="nl-NL"/>
          </a:p>
        </p:txBody>
      </p:sp>
      <p:pic>
        <p:nvPicPr>
          <p:cNvPr id="17" name="Picture 3" descr="SLTN_logo_541_diap.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36036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5" name="Picture Placeholder 7"/>
          <p:cNvSpPr>
            <a:spLocks noGrp="1"/>
          </p:cNvSpPr>
          <p:nvPr>
            <p:ph type="pic" sz="quarter" idx="11" hasCustomPrompt="1"/>
          </p:nvPr>
        </p:nvSpPr>
        <p:spPr>
          <a:xfrm>
            <a:off x="847899" y="1787073"/>
            <a:ext cx="2239789" cy="1605757"/>
          </a:xfrm>
          <a:solidFill>
            <a:schemeClr val="bg1">
              <a:lumMod val="95000"/>
            </a:schemeClr>
          </a:solidFill>
        </p:spPr>
        <p:txBody>
          <a:bodyPr/>
          <a:lstStyle>
            <a:lvl1pPr>
              <a:defRPr baseline="0"/>
            </a:lvl1pPr>
          </a:lstStyle>
          <a:p>
            <a:r>
              <a:rPr lang="nl-NL" dirty="0"/>
              <a:t>Voeg hier foto in</a:t>
            </a:r>
          </a:p>
        </p:txBody>
      </p:sp>
      <p:sp>
        <p:nvSpPr>
          <p:cNvPr id="17" name="Picture Placeholder 7"/>
          <p:cNvSpPr>
            <a:spLocks noGrp="1"/>
          </p:cNvSpPr>
          <p:nvPr>
            <p:ph type="pic" sz="quarter" idx="13" hasCustomPrompt="1"/>
          </p:nvPr>
        </p:nvSpPr>
        <p:spPr>
          <a:xfrm>
            <a:off x="3658923" y="1787073"/>
            <a:ext cx="2267744" cy="1605758"/>
          </a:xfrm>
          <a:solidFill>
            <a:schemeClr val="bg1">
              <a:lumMod val="95000"/>
            </a:schemeClr>
          </a:solidFill>
        </p:spPr>
        <p:txBody>
          <a:bodyPr/>
          <a:lstStyle>
            <a:lvl1pPr>
              <a:defRPr baseline="0"/>
            </a:lvl1pPr>
          </a:lstStyle>
          <a:p>
            <a:r>
              <a:rPr lang="nl-NL" dirty="0"/>
              <a:t>Voeg hier foto in</a:t>
            </a:r>
          </a:p>
        </p:txBody>
      </p:sp>
      <p:sp>
        <p:nvSpPr>
          <p:cNvPr id="18" name="Picture Placeholder 7"/>
          <p:cNvSpPr>
            <a:spLocks noGrp="1"/>
          </p:cNvSpPr>
          <p:nvPr>
            <p:ph type="pic" sz="quarter" idx="14" hasCustomPrompt="1"/>
          </p:nvPr>
        </p:nvSpPr>
        <p:spPr>
          <a:xfrm>
            <a:off x="6497902" y="1787073"/>
            <a:ext cx="2267744" cy="1605758"/>
          </a:xfrm>
          <a:solidFill>
            <a:schemeClr val="bg1">
              <a:lumMod val="95000"/>
            </a:schemeClr>
          </a:solidFill>
        </p:spPr>
        <p:txBody>
          <a:bodyPr/>
          <a:lstStyle>
            <a:lvl1pPr>
              <a:defRPr baseline="0"/>
            </a:lvl1pPr>
          </a:lstStyle>
          <a:p>
            <a:r>
              <a:rPr lang="nl-NL" dirty="0"/>
              <a:t>Voeg hier foto in</a:t>
            </a:r>
          </a:p>
        </p:txBody>
      </p:sp>
      <p:sp>
        <p:nvSpPr>
          <p:cNvPr id="19" name="Picture Placeholder 7"/>
          <p:cNvSpPr>
            <a:spLocks noGrp="1"/>
          </p:cNvSpPr>
          <p:nvPr>
            <p:ph type="pic" sz="quarter" idx="15" hasCustomPrompt="1"/>
          </p:nvPr>
        </p:nvSpPr>
        <p:spPr>
          <a:xfrm>
            <a:off x="9336882" y="1787073"/>
            <a:ext cx="2267744" cy="1605758"/>
          </a:xfrm>
          <a:solidFill>
            <a:schemeClr val="bg1">
              <a:lumMod val="95000"/>
            </a:schemeClr>
          </a:solidFill>
        </p:spPr>
        <p:txBody>
          <a:bodyPr/>
          <a:lstStyle>
            <a:lvl1pPr>
              <a:defRPr baseline="0"/>
            </a:lvl1pPr>
          </a:lstStyle>
          <a:p>
            <a:r>
              <a:rPr lang="nl-NL" dirty="0"/>
              <a:t>Voeg hier foto in</a:t>
            </a:r>
          </a:p>
        </p:txBody>
      </p:sp>
      <p:sp>
        <p:nvSpPr>
          <p:cNvPr id="21" name="Picture Placeholder 7"/>
          <p:cNvSpPr>
            <a:spLocks noGrp="1"/>
          </p:cNvSpPr>
          <p:nvPr>
            <p:ph type="pic" sz="quarter" idx="16" hasCustomPrompt="1"/>
          </p:nvPr>
        </p:nvSpPr>
        <p:spPr>
          <a:xfrm>
            <a:off x="847899" y="3917049"/>
            <a:ext cx="2239789" cy="1605757"/>
          </a:xfrm>
          <a:solidFill>
            <a:schemeClr val="bg1">
              <a:lumMod val="95000"/>
            </a:schemeClr>
          </a:solidFill>
        </p:spPr>
        <p:txBody>
          <a:bodyPr/>
          <a:lstStyle>
            <a:lvl1pPr>
              <a:defRPr baseline="0"/>
            </a:lvl1pPr>
          </a:lstStyle>
          <a:p>
            <a:r>
              <a:rPr lang="nl-NL" dirty="0"/>
              <a:t>Voeg hier foto in</a:t>
            </a:r>
          </a:p>
        </p:txBody>
      </p:sp>
      <p:sp>
        <p:nvSpPr>
          <p:cNvPr id="22" name="Picture Placeholder 7"/>
          <p:cNvSpPr>
            <a:spLocks noGrp="1"/>
          </p:cNvSpPr>
          <p:nvPr>
            <p:ph type="pic" sz="quarter" idx="17" hasCustomPrompt="1"/>
          </p:nvPr>
        </p:nvSpPr>
        <p:spPr>
          <a:xfrm>
            <a:off x="3658923" y="3917049"/>
            <a:ext cx="2267744" cy="1605758"/>
          </a:xfrm>
          <a:solidFill>
            <a:schemeClr val="bg1">
              <a:lumMod val="95000"/>
            </a:schemeClr>
          </a:solidFill>
        </p:spPr>
        <p:txBody>
          <a:bodyPr/>
          <a:lstStyle>
            <a:lvl1pPr>
              <a:defRPr baseline="0"/>
            </a:lvl1pPr>
          </a:lstStyle>
          <a:p>
            <a:r>
              <a:rPr lang="nl-NL" dirty="0"/>
              <a:t>Voeg hier foto in</a:t>
            </a:r>
          </a:p>
        </p:txBody>
      </p:sp>
      <p:sp>
        <p:nvSpPr>
          <p:cNvPr id="23" name="Picture Placeholder 7"/>
          <p:cNvSpPr>
            <a:spLocks noGrp="1"/>
          </p:cNvSpPr>
          <p:nvPr>
            <p:ph type="pic" sz="quarter" idx="18" hasCustomPrompt="1"/>
          </p:nvPr>
        </p:nvSpPr>
        <p:spPr>
          <a:xfrm>
            <a:off x="6497902" y="3917049"/>
            <a:ext cx="2267744" cy="1605758"/>
          </a:xfrm>
          <a:solidFill>
            <a:schemeClr val="bg1">
              <a:lumMod val="95000"/>
            </a:schemeClr>
          </a:solidFill>
        </p:spPr>
        <p:txBody>
          <a:bodyPr/>
          <a:lstStyle>
            <a:lvl1pPr>
              <a:defRPr baseline="0"/>
            </a:lvl1pPr>
          </a:lstStyle>
          <a:p>
            <a:r>
              <a:rPr lang="nl-NL" dirty="0"/>
              <a:t>Voeg hier foto in</a:t>
            </a:r>
          </a:p>
        </p:txBody>
      </p:sp>
      <p:sp>
        <p:nvSpPr>
          <p:cNvPr id="24" name="Picture Placeholder 7"/>
          <p:cNvSpPr>
            <a:spLocks noGrp="1"/>
          </p:cNvSpPr>
          <p:nvPr>
            <p:ph type="pic" sz="quarter" idx="19" hasCustomPrompt="1"/>
          </p:nvPr>
        </p:nvSpPr>
        <p:spPr>
          <a:xfrm>
            <a:off x="9336882" y="3917049"/>
            <a:ext cx="2267744" cy="1605758"/>
          </a:xfrm>
          <a:solidFill>
            <a:schemeClr val="bg1">
              <a:lumMod val="95000"/>
            </a:schemeClr>
          </a:solidFill>
        </p:spPr>
        <p:txBody>
          <a:bodyPr/>
          <a:lstStyle>
            <a:lvl1pPr>
              <a:defRPr baseline="0"/>
            </a:lvl1pPr>
          </a:lstStyle>
          <a:p>
            <a:r>
              <a:rPr lang="nl-NL" dirty="0"/>
              <a:t>Voeg hier foto in</a:t>
            </a:r>
          </a:p>
        </p:txBody>
      </p:sp>
      <p:sp>
        <p:nvSpPr>
          <p:cNvPr id="2" name="Title 1"/>
          <p:cNvSpPr>
            <a:spLocks noGrp="1"/>
          </p:cNvSpPr>
          <p:nvPr>
            <p:ph type="title"/>
          </p:nvPr>
        </p:nvSpPr>
        <p:spPr>
          <a:xfrm>
            <a:off x="821056" y="1"/>
            <a:ext cx="10064658" cy="806178"/>
          </a:xfrm>
        </p:spPr>
        <p:txBody>
          <a:bodyPr/>
          <a:lstStyle/>
          <a:p>
            <a:r>
              <a:rPr lang="en-US"/>
              <a:t>Click to edit Master title style</a:t>
            </a:r>
            <a:endParaRPr lang="nl-NL"/>
          </a:p>
        </p:txBody>
      </p:sp>
      <p:sp>
        <p:nvSpPr>
          <p:cNvPr id="3" name="Slide Number Placeholder 2"/>
          <p:cNvSpPr>
            <a:spLocks noGrp="1"/>
          </p:cNvSpPr>
          <p:nvPr>
            <p:ph type="sldNum" sz="quarter" idx="10"/>
          </p:nvPr>
        </p:nvSpPr>
        <p:spPr/>
        <p:txBody>
          <a:bodyPr/>
          <a:lstStyle/>
          <a:p>
            <a:fld id="{78529740-9F3A-41A0-9184-EDD7A8843EF9}" type="slidenum">
              <a:rPr lang="nl-NL" smtClean="0"/>
              <a:pPr/>
              <a:t>‹#›</a:t>
            </a:fld>
            <a:endParaRPr lang="nl-NL"/>
          </a:p>
        </p:txBody>
      </p:sp>
      <p:pic>
        <p:nvPicPr>
          <p:cNvPr id="14" name="Picture 3" descr="SLTN_logo_541_diap.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7430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p:cNvSpPr/>
          <p:nvPr userDrawn="1"/>
        </p:nvSpPr>
        <p:spPr>
          <a:xfrm>
            <a:off x="9541970" y="863408"/>
            <a:ext cx="2650068" cy="566187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0</a:t>
            </a:r>
          </a:p>
        </p:txBody>
      </p:sp>
      <p:sp>
        <p:nvSpPr>
          <p:cNvPr id="9" name="Picture Placeholder 7"/>
          <p:cNvSpPr>
            <a:spLocks noGrp="1"/>
          </p:cNvSpPr>
          <p:nvPr>
            <p:ph type="pic" sz="quarter" idx="10" hasCustomPrompt="1"/>
          </p:nvPr>
        </p:nvSpPr>
        <p:spPr>
          <a:xfrm>
            <a:off x="9702836" y="967846"/>
            <a:ext cx="2311270" cy="1687881"/>
          </a:xfrm>
          <a:solidFill>
            <a:schemeClr val="bg1">
              <a:lumMod val="95000"/>
            </a:schemeClr>
          </a:solidFill>
        </p:spPr>
        <p:txBody>
          <a:bodyPr/>
          <a:lstStyle>
            <a:lvl1pPr>
              <a:defRPr baseline="0"/>
            </a:lvl1pPr>
          </a:lstStyle>
          <a:p>
            <a:r>
              <a:rPr lang="nl-NL" dirty="0"/>
              <a:t>Voeg hier foto in</a:t>
            </a:r>
          </a:p>
        </p:txBody>
      </p:sp>
      <p:sp>
        <p:nvSpPr>
          <p:cNvPr id="10" name="Picture Placeholder 7"/>
          <p:cNvSpPr>
            <a:spLocks noGrp="1"/>
          </p:cNvSpPr>
          <p:nvPr>
            <p:ph type="pic" sz="quarter" idx="13" hasCustomPrompt="1"/>
          </p:nvPr>
        </p:nvSpPr>
        <p:spPr>
          <a:xfrm>
            <a:off x="9702836" y="2858804"/>
            <a:ext cx="2311270" cy="1687881"/>
          </a:xfrm>
          <a:solidFill>
            <a:schemeClr val="bg1">
              <a:lumMod val="95000"/>
            </a:schemeClr>
          </a:solidFill>
        </p:spPr>
        <p:txBody>
          <a:bodyPr/>
          <a:lstStyle>
            <a:lvl1pPr>
              <a:defRPr baseline="0"/>
            </a:lvl1pPr>
          </a:lstStyle>
          <a:p>
            <a:r>
              <a:rPr lang="nl-NL" dirty="0"/>
              <a:t>Voeg hier foto in</a:t>
            </a:r>
          </a:p>
        </p:txBody>
      </p:sp>
      <p:sp>
        <p:nvSpPr>
          <p:cNvPr id="11" name="Picture Placeholder 7"/>
          <p:cNvSpPr>
            <a:spLocks noGrp="1"/>
          </p:cNvSpPr>
          <p:nvPr>
            <p:ph type="pic" sz="quarter" idx="14" hasCustomPrompt="1"/>
          </p:nvPr>
        </p:nvSpPr>
        <p:spPr>
          <a:xfrm>
            <a:off x="9702836" y="4733572"/>
            <a:ext cx="2311270" cy="1687881"/>
          </a:xfrm>
          <a:solidFill>
            <a:schemeClr val="bg1">
              <a:lumMod val="95000"/>
            </a:schemeClr>
          </a:solidFill>
        </p:spPr>
        <p:txBody>
          <a:bodyPr/>
          <a:lstStyle>
            <a:lvl1pPr>
              <a:defRPr baseline="0"/>
            </a:lvl1pPr>
          </a:lstStyle>
          <a:p>
            <a:r>
              <a:rPr lang="nl-NL" dirty="0"/>
              <a:t>Voeg hier foto in</a:t>
            </a:r>
          </a:p>
        </p:txBody>
      </p:sp>
      <p:sp>
        <p:nvSpPr>
          <p:cNvPr id="2" name="Title 1"/>
          <p:cNvSpPr>
            <a:spLocks noGrp="1"/>
          </p:cNvSpPr>
          <p:nvPr>
            <p:ph type="title"/>
          </p:nvPr>
        </p:nvSpPr>
        <p:spPr>
          <a:xfrm>
            <a:off x="821056" y="1"/>
            <a:ext cx="10750179" cy="806178"/>
          </a:xfrm>
        </p:spPr>
        <p:txBody>
          <a:bodyPr/>
          <a:lstStyle/>
          <a:p>
            <a:r>
              <a:rPr lang="en-US"/>
              <a:t>Click to edit Master title style</a:t>
            </a:r>
            <a:endParaRPr lang="nl-NL" dirty="0"/>
          </a:p>
        </p:txBody>
      </p:sp>
      <p:sp>
        <p:nvSpPr>
          <p:cNvPr id="3" name="Content Placeholder 2"/>
          <p:cNvSpPr>
            <a:spLocks noGrp="1"/>
          </p:cNvSpPr>
          <p:nvPr>
            <p:ph idx="1"/>
          </p:nvPr>
        </p:nvSpPr>
        <p:spPr>
          <a:xfrm>
            <a:off x="829729" y="1157976"/>
            <a:ext cx="8525933" cy="52850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6" name="Slide Number Placeholder 5"/>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148414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27866" y="0"/>
            <a:ext cx="8776305" cy="783641"/>
          </a:xfrm>
        </p:spPr>
        <p:txBody>
          <a:bodyPr/>
          <a:lstStyle/>
          <a:p>
            <a:r>
              <a:rPr lang="en-US"/>
              <a:t>Click to edit Master title style</a:t>
            </a:r>
            <a:endParaRPr lang="nl-NL" dirty="0"/>
          </a:p>
        </p:txBody>
      </p:sp>
      <p:sp>
        <p:nvSpPr>
          <p:cNvPr id="3" name="Content Placeholder 2"/>
          <p:cNvSpPr>
            <a:spLocks noGrp="1"/>
          </p:cNvSpPr>
          <p:nvPr>
            <p:ph idx="1"/>
          </p:nvPr>
        </p:nvSpPr>
        <p:spPr>
          <a:xfrm>
            <a:off x="2827866" y="1157976"/>
            <a:ext cx="8776305" cy="52850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6" name="Slide Number Placeholder 5"/>
          <p:cNvSpPr>
            <a:spLocks noGrp="1"/>
          </p:cNvSpPr>
          <p:nvPr>
            <p:ph type="sldNum" sz="quarter" idx="12"/>
          </p:nvPr>
        </p:nvSpPr>
        <p:spPr/>
        <p:txBody>
          <a:bodyPr/>
          <a:lstStyle/>
          <a:p>
            <a:fld id="{78529740-9F3A-41A0-9184-EDD7A8843EF9}" type="slidenum">
              <a:rPr lang="nl-NL" smtClean="0"/>
              <a:t>‹#›</a:t>
            </a:fld>
            <a:endParaRPr lang="nl-NL"/>
          </a:p>
        </p:txBody>
      </p:sp>
      <p:sp>
        <p:nvSpPr>
          <p:cNvPr id="5" name="Rectangle 4"/>
          <p:cNvSpPr/>
          <p:nvPr userDrawn="1"/>
        </p:nvSpPr>
        <p:spPr>
          <a:xfrm>
            <a:off x="0" y="863408"/>
            <a:ext cx="2650068" cy="566187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Picture Placeholder 7"/>
          <p:cNvSpPr>
            <a:spLocks noGrp="1"/>
          </p:cNvSpPr>
          <p:nvPr>
            <p:ph type="pic" sz="quarter" idx="10" hasCustomPrompt="1"/>
          </p:nvPr>
        </p:nvSpPr>
        <p:spPr>
          <a:xfrm>
            <a:off x="185976" y="971703"/>
            <a:ext cx="2311270" cy="1687881"/>
          </a:xfrm>
          <a:solidFill>
            <a:schemeClr val="bg1">
              <a:lumMod val="95000"/>
            </a:schemeClr>
          </a:solidFill>
        </p:spPr>
        <p:txBody>
          <a:bodyPr/>
          <a:lstStyle>
            <a:lvl1pPr>
              <a:defRPr baseline="0"/>
            </a:lvl1pPr>
          </a:lstStyle>
          <a:p>
            <a:r>
              <a:rPr lang="nl-NL" dirty="0"/>
              <a:t>Voeg hier foto in</a:t>
            </a:r>
          </a:p>
        </p:txBody>
      </p:sp>
      <p:sp>
        <p:nvSpPr>
          <p:cNvPr id="10" name="Picture Placeholder 7"/>
          <p:cNvSpPr>
            <a:spLocks noGrp="1"/>
          </p:cNvSpPr>
          <p:nvPr>
            <p:ph type="pic" sz="quarter" idx="13" hasCustomPrompt="1"/>
          </p:nvPr>
        </p:nvSpPr>
        <p:spPr>
          <a:xfrm>
            <a:off x="185976" y="2862661"/>
            <a:ext cx="2311270" cy="1687881"/>
          </a:xfrm>
          <a:solidFill>
            <a:schemeClr val="bg1">
              <a:lumMod val="95000"/>
            </a:schemeClr>
          </a:solidFill>
        </p:spPr>
        <p:txBody>
          <a:bodyPr/>
          <a:lstStyle>
            <a:lvl1pPr>
              <a:defRPr baseline="0"/>
            </a:lvl1pPr>
          </a:lstStyle>
          <a:p>
            <a:r>
              <a:rPr lang="nl-NL" dirty="0"/>
              <a:t>Voeg hier foto in</a:t>
            </a:r>
          </a:p>
        </p:txBody>
      </p:sp>
      <p:sp>
        <p:nvSpPr>
          <p:cNvPr id="11" name="Picture Placeholder 7"/>
          <p:cNvSpPr>
            <a:spLocks noGrp="1"/>
          </p:cNvSpPr>
          <p:nvPr>
            <p:ph type="pic" sz="quarter" idx="14" hasCustomPrompt="1"/>
          </p:nvPr>
        </p:nvSpPr>
        <p:spPr>
          <a:xfrm>
            <a:off x="185976" y="4737429"/>
            <a:ext cx="2311270" cy="1687881"/>
          </a:xfrm>
          <a:solidFill>
            <a:schemeClr val="bg1">
              <a:lumMod val="95000"/>
            </a:schemeClr>
          </a:solidFill>
        </p:spPr>
        <p:txBody>
          <a:bodyPr/>
          <a:lstStyle>
            <a:lvl1pPr>
              <a:defRPr baseline="0"/>
            </a:lvl1pPr>
          </a:lstStyle>
          <a:p>
            <a:r>
              <a:rPr lang="nl-NL" dirty="0"/>
              <a:t>Voeg hier foto in</a:t>
            </a:r>
          </a:p>
        </p:txBody>
      </p:sp>
    </p:spTree>
    <p:extLst>
      <p:ext uri="{BB962C8B-B14F-4D97-AF65-F5344CB8AC3E}">
        <p14:creationId xmlns:p14="http://schemas.microsoft.com/office/powerpoint/2010/main" val="1893459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Verticale titel en tekst">
    <p:spTree>
      <p:nvGrpSpPr>
        <p:cNvPr id="1" name=""/>
        <p:cNvGrpSpPr/>
        <p:nvPr/>
      </p:nvGrpSpPr>
      <p:grpSpPr>
        <a:xfrm>
          <a:off x="0" y="0"/>
          <a:ext cx="0" cy="0"/>
          <a:chOff x="0" y="0"/>
          <a:chExt cx="0" cy="0"/>
        </a:xfrm>
      </p:grpSpPr>
      <p:sp>
        <p:nvSpPr>
          <p:cNvPr id="14" name="Rectangle 13"/>
          <p:cNvSpPr/>
          <p:nvPr userDrawn="1"/>
        </p:nvSpPr>
        <p:spPr>
          <a:xfrm>
            <a:off x="-1" y="0"/>
            <a:ext cx="12192001" cy="6858000"/>
          </a:xfrm>
          <a:prstGeom prst="rect">
            <a:avLst/>
          </a:prstGeom>
          <a:gradFill flip="none" rotWithShape="1">
            <a:gsLst>
              <a:gs pos="94000">
                <a:srgbClr val="00258D"/>
              </a:gs>
              <a:gs pos="14000">
                <a:srgbClr val="00459D"/>
              </a:gs>
              <a:gs pos="100000">
                <a:srgbClr val="0047A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Picture 2" descr="SLTN_logo_541_diap.pn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271853" y="813368"/>
            <a:ext cx="3626644" cy="17279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 name="Tekstvak 2"/>
          <p:cNvSpPr txBox="1">
            <a:spLocks noChangeArrowheads="1"/>
          </p:cNvSpPr>
          <p:nvPr userDrawn="1"/>
        </p:nvSpPr>
        <p:spPr bwMode="auto">
          <a:xfrm>
            <a:off x="2687528" y="6108247"/>
            <a:ext cx="680481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1pPr>
            <a:lvl2pPr marL="742950" indent="-285750"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2pPr>
            <a:lvl3pPr marL="1143000" indent="-228600"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3pPr>
            <a:lvl4pPr marL="1600200" indent="-228600"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4pPr>
            <a:lvl5pPr marL="2057400" indent="-228600" eaLnBrk="0">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5pPr>
            <a:lvl6pPr marL="2514600" indent="-228600" algn="ctr" defTabSz="825500" eaLnBrk="0" fontAlgn="base" hangingPunct="0">
              <a:spcBef>
                <a:spcPct val="0"/>
              </a:spcBef>
              <a:spcAft>
                <a:spcPct val="0"/>
              </a:spcAft>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6pPr>
            <a:lvl7pPr marL="2971800" indent="-228600" algn="ctr" defTabSz="825500" eaLnBrk="0" fontAlgn="base" hangingPunct="0">
              <a:spcBef>
                <a:spcPct val="0"/>
              </a:spcBef>
              <a:spcAft>
                <a:spcPct val="0"/>
              </a:spcAft>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7pPr>
            <a:lvl8pPr marL="3429000" indent="-228600" algn="ctr" defTabSz="825500" eaLnBrk="0" fontAlgn="base" hangingPunct="0">
              <a:spcBef>
                <a:spcPct val="0"/>
              </a:spcBef>
              <a:spcAft>
                <a:spcPct val="0"/>
              </a:spcAft>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8pPr>
            <a:lvl9pPr marL="3886200" indent="-228600" algn="ctr" defTabSz="825500" eaLnBrk="0" fontAlgn="base" hangingPunct="0">
              <a:spcBef>
                <a:spcPct val="0"/>
              </a:spcBef>
              <a:spcAft>
                <a:spcPct val="0"/>
              </a:spcAft>
              <a:defRPr sz="5000">
                <a:solidFill>
                  <a:srgbClr val="000000"/>
                </a:solidFill>
                <a:latin typeface="Helvetica Light" panose="020B0403020202020204" pitchFamily="34" charset="0"/>
                <a:ea typeface="MS PGothic" panose="020B0600070205080204" pitchFamily="34" charset="-128"/>
                <a:sym typeface="Helvetica Light" panose="020B0403020202020204" pitchFamily="34" charset="0"/>
              </a:defRPr>
            </a:lvl9pPr>
          </a:lstStyle>
          <a:p>
            <a:pPr algn="dist" eaLnBrk="1"/>
            <a:r>
              <a:rPr lang="nl-NL" altLang="nl-NL" sz="2400" dirty="0">
                <a:solidFill>
                  <a:schemeClr val="bg1"/>
                </a:solidFill>
                <a:latin typeface="Verdana" panose="020B0604030504040204" pitchFamily="34" charset="0"/>
                <a:ea typeface="Verdana" panose="020B0604030504040204" pitchFamily="34" charset="0"/>
                <a:cs typeface="Verdana" panose="020B0604030504040204" pitchFamily="34" charset="0"/>
              </a:rPr>
              <a:t>Bedankt voor</a:t>
            </a:r>
            <a:r>
              <a:rPr lang="nl-NL" altLang="nl-NL" sz="240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nl-NL" altLang="nl-NL" sz="2400" dirty="0">
                <a:solidFill>
                  <a:schemeClr val="bg1"/>
                </a:solidFill>
                <a:latin typeface="Verdana" panose="020B0604030504040204" pitchFamily="34" charset="0"/>
                <a:ea typeface="Verdana" panose="020B0604030504040204" pitchFamily="34" charset="0"/>
                <a:cs typeface="Verdana" panose="020B0604030504040204" pitchFamily="34" charset="0"/>
              </a:rPr>
              <a:t>uw aandacht</a:t>
            </a:r>
          </a:p>
        </p:txBody>
      </p:sp>
    </p:spTree>
    <p:extLst>
      <p:ext uri="{BB962C8B-B14F-4D97-AF65-F5344CB8AC3E}">
        <p14:creationId xmlns:p14="http://schemas.microsoft.com/office/powerpoint/2010/main" val="243296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1" y="0"/>
            <a:ext cx="12192001" cy="6858000"/>
          </a:xfrm>
          <a:prstGeom prst="rect">
            <a:avLst/>
          </a:prstGeom>
          <a:gradFill flip="none" rotWithShape="1">
            <a:gsLst>
              <a:gs pos="94000">
                <a:srgbClr val="00258D"/>
              </a:gs>
              <a:gs pos="14000">
                <a:srgbClr val="00459D"/>
              </a:gs>
              <a:gs pos="100000">
                <a:srgbClr val="0047A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p:cNvSpPr>
            <a:spLocks noGrp="1"/>
          </p:cNvSpPr>
          <p:nvPr>
            <p:ph type="ctrTitle"/>
          </p:nvPr>
        </p:nvSpPr>
        <p:spPr>
          <a:xfrm>
            <a:off x="1513114" y="4942114"/>
            <a:ext cx="9144000" cy="886519"/>
          </a:xfrm>
        </p:spPr>
        <p:txBody>
          <a:bodyPr anchor="b">
            <a:normAutofit/>
          </a:bodyPr>
          <a:lstStyle>
            <a:lvl1pPr algn="ctr">
              <a:defRPr sz="4400">
                <a:solidFill>
                  <a:schemeClr val="bg1"/>
                </a:solidFill>
              </a:defRPr>
            </a:lvl1pPr>
          </a:lstStyle>
          <a:p>
            <a:r>
              <a:rPr lang="en-US"/>
              <a:t>Click to edit Master title style</a:t>
            </a:r>
            <a:endParaRPr lang="nl-NL" dirty="0"/>
          </a:p>
        </p:txBody>
      </p:sp>
      <p:sp>
        <p:nvSpPr>
          <p:cNvPr id="3" name="Subtitle 2"/>
          <p:cNvSpPr>
            <a:spLocks noGrp="1"/>
          </p:cNvSpPr>
          <p:nvPr>
            <p:ph type="subTitle" idx="1"/>
          </p:nvPr>
        </p:nvSpPr>
        <p:spPr>
          <a:xfrm>
            <a:off x="1513114" y="5920709"/>
            <a:ext cx="9144000" cy="95907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pic>
        <p:nvPicPr>
          <p:cNvPr id="8" name="Picture 3" descr="SLTN_logo_541_diap.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 name="Rectangle 3"/>
          <p:cNvSpPr/>
          <p:nvPr userDrawn="1"/>
        </p:nvSpPr>
        <p:spPr>
          <a:xfrm>
            <a:off x="1317171" y="1139743"/>
            <a:ext cx="9519563" cy="359554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Picture Placeholder 5"/>
          <p:cNvSpPr>
            <a:spLocks noGrp="1"/>
          </p:cNvSpPr>
          <p:nvPr>
            <p:ph type="pic" sz="quarter" idx="10" hasCustomPrompt="1"/>
          </p:nvPr>
        </p:nvSpPr>
        <p:spPr>
          <a:xfrm>
            <a:off x="1314450" y="1136650"/>
            <a:ext cx="9525000" cy="3595688"/>
          </a:xfrm>
          <a:solidFill>
            <a:schemeClr val="bg1">
              <a:lumMod val="75000"/>
            </a:schemeClr>
          </a:solidFill>
        </p:spPr>
        <p:txBody>
          <a:bodyPr/>
          <a:lstStyle>
            <a:lvl1pPr marL="0" indent="0">
              <a:buNone/>
              <a:defRPr baseline="0"/>
            </a:lvl1pPr>
          </a:lstStyle>
          <a:p>
            <a:r>
              <a:rPr lang="nl-NL" dirty="0"/>
              <a:t>Voeg hier (</a:t>
            </a:r>
            <a:r>
              <a:rPr lang="nl-NL" dirty="0" err="1"/>
              <a:t>klantspecifieke</a:t>
            </a:r>
            <a:r>
              <a:rPr lang="nl-NL" dirty="0"/>
              <a:t>) foto in. TIP: Foto’s met blauwtinten werken het best.</a:t>
            </a:r>
          </a:p>
        </p:txBody>
      </p:sp>
    </p:spTree>
    <p:extLst>
      <p:ext uri="{BB962C8B-B14F-4D97-AF65-F5344CB8AC3E}">
        <p14:creationId xmlns:p14="http://schemas.microsoft.com/office/powerpoint/2010/main" val="78709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0619"/>
            <a:ext cx="9144000" cy="2359343"/>
          </a:xfrm>
        </p:spPr>
        <p:txBody>
          <a:bodyPr anchor="b">
            <a:normAutofit/>
          </a:bodyPr>
          <a:lstStyle>
            <a:lvl1pPr algn="ctr">
              <a:defRPr sz="4400">
                <a:solidFill>
                  <a:schemeClr val="tx1"/>
                </a:solidFill>
              </a:defRPr>
            </a:lvl1pPr>
          </a:lstStyle>
          <a:p>
            <a:r>
              <a:rPr lang="en-US"/>
              <a:t>Click to edit Master title style</a:t>
            </a:r>
            <a:endParaRPr lang="nl-NL" dirty="0"/>
          </a:p>
        </p:txBody>
      </p:sp>
      <p:sp>
        <p:nvSpPr>
          <p:cNvPr id="3" name="Subtitle 2"/>
          <p:cNvSpPr>
            <a:spLocks noGrp="1"/>
          </p:cNvSpPr>
          <p:nvPr>
            <p:ph type="subTitle" idx="1"/>
          </p:nvPr>
        </p:nvSpPr>
        <p:spPr>
          <a:xfrm>
            <a:off x="1524000" y="3602038"/>
            <a:ext cx="9144000" cy="959076"/>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pic>
        <p:nvPicPr>
          <p:cNvPr id="8" name="Picture 3" descr="SLTN_logo_541_diap.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9911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8676" y="1"/>
            <a:ext cx="10750179" cy="807720"/>
          </a:xfrm>
        </p:spPr>
        <p:txBody>
          <a:bodyPr/>
          <a:lstStyle/>
          <a:p>
            <a:r>
              <a:rPr lang="en-US"/>
              <a:t>Click to edit Master title style</a:t>
            </a:r>
            <a:endParaRPr lang="nl-N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6" name="Slide Number Placeholder 5"/>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239555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1056" y="1"/>
            <a:ext cx="10750179" cy="806178"/>
          </a:xfrm>
        </p:spPr>
        <p:txBody>
          <a:bodyPr/>
          <a:lstStyle/>
          <a:p>
            <a:r>
              <a:rPr lang="en-US"/>
              <a:t>Click to edit Master title style</a:t>
            </a:r>
            <a:endParaRPr lang="nl-NL"/>
          </a:p>
        </p:txBody>
      </p:sp>
      <p:sp>
        <p:nvSpPr>
          <p:cNvPr id="5" name="Slide Number Placeholder 4"/>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275690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21056" y="1"/>
            <a:ext cx="10750179" cy="794656"/>
          </a:xfrm>
        </p:spPr>
        <p:txBody>
          <a:bodyPr/>
          <a:lstStyle/>
          <a:p>
            <a:r>
              <a:rPr lang="en-US"/>
              <a:t>Click to edit Master title style</a:t>
            </a:r>
            <a:endParaRPr lang="nl-NL"/>
          </a:p>
        </p:txBody>
      </p:sp>
      <p:sp>
        <p:nvSpPr>
          <p:cNvPr id="3" name="Content Placeholder 2"/>
          <p:cNvSpPr>
            <a:spLocks noGrp="1"/>
          </p:cNvSpPr>
          <p:nvPr>
            <p:ph sz="half" idx="1"/>
          </p:nvPr>
        </p:nvSpPr>
        <p:spPr>
          <a:xfrm>
            <a:off x="838200" y="1168400"/>
            <a:ext cx="5181600" cy="5188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335483" y="1168400"/>
            <a:ext cx="5235751" cy="5188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Slide Number Placeholder 6"/>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158811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7" y="0"/>
            <a:ext cx="10764383" cy="781236"/>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043991"/>
            <a:ext cx="5142548" cy="724536"/>
          </a:xfrm>
          <a:solidFill>
            <a:schemeClr val="accent5">
              <a:lumMod val="20000"/>
              <a:lumOff val="80000"/>
            </a:schemeClr>
          </a:solidFill>
          <a:ln w="25400" cap="flat" cmpd="sng" algn="ctr">
            <a:solidFill>
              <a:schemeClr val="bg1">
                <a:lumMod val="95000"/>
              </a:schemeClr>
            </a:solidFill>
            <a:prstDash val="solid"/>
            <a:miter lim="0"/>
            <a:headEnd type="none" w="med" len="med"/>
            <a:tailEnd type="none" w="med" len="med"/>
          </a:ln>
          <a:effectLst>
            <a:outerShdw blurRad="38100" dist="38100" dir="2700000" algn="tl" rotWithShape="0">
              <a:schemeClr val="bg1">
                <a:lumMod val="65000"/>
                <a:alpha val="25000"/>
              </a:schemeClr>
            </a:outerShdw>
          </a:effectLst>
        </p:spPr>
        <p:txBody>
          <a:bodyPr vert="horz" wrap="square" lIns="50800" tIns="50800" rIns="50800" bIns="50800" numCol="1" rtlCol="0" anchor="ctr" anchorCtr="0" compatLnSpc="1">
            <a:prstTxWarp prst="textNoShape">
              <a:avLst/>
            </a:prstTxWarp>
            <a:normAutofit/>
          </a:bodyPr>
          <a:lstStyle>
            <a:lvl1pPr algn="ctr">
              <a:defRPr lang="en-US" sz="2000" dirty="0" smtClean="0"/>
            </a:lvl1pPr>
          </a:lstStyle>
          <a:p>
            <a:pPr marL="0" lvl="0" indent="0" algn="ctr">
              <a:buFontTx/>
              <a:buNone/>
            </a:pPr>
            <a:r>
              <a:rPr lang="en-US"/>
              <a:t>Click to edit Master text styles</a:t>
            </a:r>
          </a:p>
        </p:txBody>
      </p:sp>
      <p:sp>
        <p:nvSpPr>
          <p:cNvPr id="4" name="Content Placeholder 3"/>
          <p:cNvSpPr>
            <a:spLocks noGrp="1"/>
          </p:cNvSpPr>
          <p:nvPr>
            <p:ph sz="half" idx="2"/>
          </p:nvPr>
        </p:nvSpPr>
        <p:spPr>
          <a:xfrm>
            <a:off x="839787" y="1931310"/>
            <a:ext cx="5142548" cy="4457760"/>
          </a:xfrm>
          <a:solidFill>
            <a:schemeClr val="bg1"/>
          </a:solidFill>
          <a:ln w="25400" cap="flat" cmpd="sng" algn="ctr">
            <a:solidFill>
              <a:schemeClr val="bg1">
                <a:lumMod val="95000"/>
              </a:schemeClr>
            </a:solidFill>
            <a:prstDash val="solid"/>
            <a:miter lim="0"/>
            <a:headEnd type="none" w="med" len="med"/>
            <a:tailEnd type="none" w="med" len="med"/>
          </a:ln>
          <a:effectLst>
            <a:outerShdw blurRad="38100" dist="38100" dir="2700000" algn="tl" rotWithShape="0">
              <a:schemeClr val="bg1">
                <a:lumMod val="85000"/>
                <a:alpha val="20000"/>
              </a:schemeClr>
            </a:outerShdw>
          </a:effectLst>
        </p:spPr>
        <p:txBody>
          <a:bodyPr vert="horz" wrap="square" lIns="50800" tIns="50800" rIns="50800" bIns="50800" numCol="1" rtlCol="0" anchor="t" anchorCtr="0" compatLnSpc="1">
            <a:prstTxWarp prst="textNoShape">
              <a:avLst/>
            </a:prstTxWarp>
            <a:normAutofit/>
          </a:bodyPr>
          <a:lstStyle>
            <a:lvl1pPr>
              <a:defRPr lang="en-US" dirty="0" smtClean="0"/>
            </a:lvl1pPr>
            <a:lvl2pPr>
              <a:defRPr lang="en-US" sz="1800" dirty="0" smtClean="0">
                <a:latin typeface="+mn-lt"/>
                <a:ea typeface="+mn-ea"/>
                <a:cs typeface="+mn-cs"/>
              </a:defRPr>
            </a:lvl2pPr>
            <a:lvl3pPr>
              <a:defRPr lang="en-US" sz="1800" dirty="0" smtClean="0">
                <a:latin typeface="+mn-lt"/>
                <a:ea typeface="+mn-ea"/>
                <a:cs typeface="+mn-cs"/>
              </a:defRPr>
            </a:lvl3pPr>
            <a:lvl4pPr>
              <a:defRPr lang="en-US" sz="1800" dirty="0" smtClean="0">
                <a:latin typeface="+mn-lt"/>
                <a:ea typeface="+mn-ea"/>
                <a:cs typeface="+mn-cs"/>
              </a:defRPr>
            </a:lvl4pPr>
            <a:lvl5pPr>
              <a:defRPr lang="nl-NL" sz="1800" dirty="0">
                <a:latin typeface="+mn-lt"/>
                <a:ea typeface="+mn-ea"/>
                <a:cs typeface="+mn-cs"/>
              </a:defRPr>
            </a:lvl5pPr>
          </a:lstStyle>
          <a:p>
            <a:pPr marL="285750" lvl="0" indent="-285750"/>
            <a:r>
              <a:rPr lang="en-US"/>
              <a:t>Click to edit Master text styles</a:t>
            </a:r>
          </a:p>
          <a:p>
            <a:pPr marL="285750" lvl="1" indent="-285750"/>
            <a:r>
              <a:rPr lang="en-US"/>
              <a:t>Second level</a:t>
            </a:r>
          </a:p>
          <a:p>
            <a:pPr marL="285750" lvl="2" indent="-285750"/>
            <a:r>
              <a:rPr lang="en-US"/>
              <a:t>Third level</a:t>
            </a:r>
          </a:p>
          <a:p>
            <a:pPr marL="285750" lvl="3" indent="-285750"/>
            <a:r>
              <a:rPr lang="en-US"/>
              <a:t>Fourth level</a:t>
            </a:r>
          </a:p>
          <a:p>
            <a:pPr marL="285750" lvl="4" indent="-285750"/>
            <a:r>
              <a:rPr lang="en-US"/>
              <a:t>Fifth level</a:t>
            </a:r>
            <a:endParaRPr lang="nl-NL" dirty="0"/>
          </a:p>
        </p:txBody>
      </p:sp>
      <p:sp>
        <p:nvSpPr>
          <p:cNvPr id="5" name="Text Placeholder 4"/>
          <p:cNvSpPr>
            <a:spLocks noGrp="1"/>
          </p:cNvSpPr>
          <p:nvPr>
            <p:ph type="body" sz="quarter" idx="3"/>
          </p:nvPr>
        </p:nvSpPr>
        <p:spPr>
          <a:xfrm>
            <a:off x="6215742" y="1043991"/>
            <a:ext cx="5388427" cy="724536"/>
          </a:xfrm>
          <a:solidFill>
            <a:schemeClr val="accent5">
              <a:lumMod val="20000"/>
              <a:lumOff val="80000"/>
            </a:schemeClr>
          </a:solidFill>
          <a:ln w="25400" cap="flat" cmpd="sng" algn="ctr">
            <a:solidFill>
              <a:schemeClr val="bg1">
                <a:lumMod val="95000"/>
              </a:schemeClr>
            </a:solidFill>
            <a:prstDash val="solid"/>
            <a:miter lim="0"/>
            <a:headEnd type="none" w="med" len="med"/>
            <a:tailEnd type="none" w="med" len="med"/>
          </a:ln>
          <a:effectLst>
            <a:outerShdw blurRad="38100" dist="38100" dir="2700000" algn="tl" rotWithShape="0">
              <a:schemeClr val="bg1">
                <a:lumMod val="65000"/>
                <a:alpha val="25000"/>
              </a:schemeClr>
            </a:outerShdw>
          </a:effectLst>
        </p:spPr>
        <p:txBody>
          <a:bodyPr vert="horz" wrap="square" lIns="50800" tIns="50800" rIns="50800" bIns="50800" numCol="1" rtlCol="0" anchor="ctr" anchorCtr="0" compatLnSpc="1">
            <a:prstTxWarp prst="textNoShape">
              <a:avLst/>
            </a:prstTxWarp>
            <a:normAutofit/>
          </a:bodyPr>
          <a:lstStyle>
            <a:lvl1pPr algn="ctr">
              <a:defRPr lang="en-US" sz="2000" dirty="0" smtClean="0"/>
            </a:lvl1pPr>
          </a:lstStyle>
          <a:p>
            <a:pPr marL="0" lvl="0" indent="0" algn="ctr">
              <a:buFontTx/>
              <a:buNone/>
            </a:pPr>
            <a:r>
              <a:rPr lang="en-US"/>
              <a:t>Click to edit Master text styles</a:t>
            </a:r>
          </a:p>
        </p:txBody>
      </p:sp>
      <p:sp>
        <p:nvSpPr>
          <p:cNvPr id="6" name="Content Placeholder 5"/>
          <p:cNvSpPr>
            <a:spLocks noGrp="1"/>
          </p:cNvSpPr>
          <p:nvPr>
            <p:ph sz="quarter" idx="4"/>
          </p:nvPr>
        </p:nvSpPr>
        <p:spPr>
          <a:xfrm>
            <a:off x="6215742" y="1931310"/>
            <a:ext cx="5388427" cy="4457760"/>
          </a:xfrm>
          <a:solidFill>
            <a:schemeClr val="bg1"/>
          </a:solidFill>
          <a:ln w="25400" cap="flat" cmpd="sng" algn="ctr">
            <a:solidFill>
              <a:schemeClr val="bg1">
                <a:lumMod val="95000"/>
              </a:schemeClr>
            </a:solidFill>
            <a:prstDash val="solid"/>
            <a:miter lim="0"/>
            <a:headEnd type="none" w="med" len="med"/>
            <a:tailEnd type="none" w="med" len="med"/>
          </a:ln>
          <a:effectLst>
            <a:outerShdw blurRad="38100" dist="38100" dir="2700000" algn="tl" rotWithShape="0">
              <a:schemeClr val="bg1">
                <a:lumMod val="85000"/>
                <a:alpha val="20000"/>
              </a:schemeClr>
            </a:outerShdw>
          </a:effectLst>
        </p:spPr>
        <p:txBody>
          <a:bodyPr vert="horz" wrap="square" lIns="50800" tIns="50800" rIns="50800" bIns="50800" numCol="1" rtlCol="0" anchor="t" anchorCtr="0" compatLnSpc="1">
            <a:prstTxWarp prst="textNoShape">
              <a:avLst/>
            </a:prstTxWarp>
            <a:normAutofit/>
          </a:bodyPr>
          <a:lstStyle>
            <a:lvl1pPr>
              <a:defRPr lang="en-US" dirty="0" smtClean="0"/>
            </a:lvl1pPr>
            <a:lvl2pPr>
              <a:defRPr lang="en-US" sz="1800" dirty="0" smtClean="0">
                <a:latin typeface="+mn-lt"/>
                <a:ea typeface="+mn-ea"/>
                <a:cs typeface="+mn-cs"/>
              </a:defRPr>
            </a:lvl2pPr>
            <a:lvl3pPr>
              <a:defRPr lang="en-US" sz="1800" dirty="0" smtClean="0">
                <a:latin typeface="+mn-lt"/>
                <a:ea typeface="+mn-ea"/>
                <a:cs typeface="+mn-cs"/>
              </a:defRPr>
            </a:lvl3pPr>
            <a:lvl4pPr>
              <a:defRPr lang="en-US" sz="1800" dirty="0" smtClean="0">
                <a:latin typeface="+mn-lt"/>
                <a:ea typeface="+mn-ea"/>
                <a:cs typeface="+mn-cs"/>
              </a:defRPr>
            </a:lvl4pPr>
            <a:lvl5pPr>
              <a:defRPr lang="nl-NL" sz="1800" dirty="0">
                <a:latin typeface="+mn-lt"/>
                <a:ea typeface="+mn-ea"/>
                <a:cs typeface="+mn-cs"/>
              </a:defRPr>
            </a:lvl5pPr>
          </a:lstStyle>
          <a:p>
            <a:pPr marL="285750" lvl="0" indent="-285750"/>
            <a:r>
              <a:rPr lang="en-US"/>
              <a:t>Click to edit Master text styles</a:t>
            </a:r>
          </a:p>
          <a:p>
            <a:pPr marL="285750" lvl="1" indent="-285750"/>
            <a:r>
              <a:rPr lang="en-US"/>
              <a:t>Second level</a:t>
            </a:r>
          </a:p>
          <a:p>
            <a:pPr marL="285750" lvl="2" indent="-285750"/>
            <a:r>
              <a:rPr lang="en-US"/>
              <a:t>Third level</a:t>
            </a:r>
          </a:p>
          <a:p>
            <a:pPr marL="285750" lvl="3" indent="-285750"/>
            <a:r>
              <a:rPr lang="en-US"/>
              <a:t>Fourth level</a:t>
            </a:r>
          </a:p>
          <a:p>
            <a:pPr marL="285750" lvl="4" indent="-285750"/>
            <a:r>
              <a:rPr lang="en-US"/>
              <a:t>Fifth level</a:t>
            </a:r>
            <a:endParaRPr lang="nl-NL" dirty="0"/>
          </a:p>
        </p:txBody>
      </p:sp>
      <p:sp>
        <p:nvSpPr>
          <p:cNvPr id="9" name="Slide Number Placeholder 8"/>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157533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1056" y="1"/>
            <a:ext cx="10097315" cy="806178"/>
          </a:xfrm>
        </p:spPr>
        <p:txBody>
          <a:bodyPr/>
          <a:lstStyle/>
          <a:p>
            <a:r>
              <a:rPr lang="en-US"/>
              <a:t>Click to edit Master title style</a:t>
            </a:r>
            <a:endParaRPr lang="nl-NL"/>
          </a:p>
        </p:txBody>
      </p:sp>
      <p:sp>
        <p:nvSpPr>
          <p:cNvPr id="5" name="Slide Number Placeholder 4"/>
          <p:cNvSpPr>
            <a:spLocks noGrp="1"/>
          </p:cNvSpPr>
          <p:nvPr>
            <p:ph type="sldNum" sz="quarter" idx="12"/>
          </p:nvPr>
        </p:nvSpPr>
        <p:spPr/>
        <p:txBody>
          <a:bodyPr/>
          <a:lstStyle/>
          <a:p>
            <a:fld id="{78529740-9F3A-41A0-9184-EDD7A8843EF9}" type="slidenum">
              <a:rPr lang="nl-NL" smtClean="0"/>
              <a:t>‹#›</a:t>
            </a:fld>
            <a:endParaRPr lang="nl-NL"/>
          </a:p>
        </p:txBody>
      </p:sp>
      <p:pic>
        <p:nvPicPr>
          <p:cNvPr id="4" name="Afbeelding 3" descr="foto_sltn_pand_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858484"/>
            <a:ext cx="121920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SLTN_logo_541_diap.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1027600" y="181274"/>
            <a:ext cx="930931" cy="443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356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9" name="Picture Placeholder 7"/>
          <p:cNvSpPr>
            <a:spLocks noGrp="1"/>
          </p:cNvSpPr>
          <p:nvPr>
            <p:ph type="pic" sz="quarter" idx="10" hasCustomPrompt="1"/>
          </p:nvPr>
        </p:nvSpPr>
        <p:spPr>
          <a:xfrm>
            <a:off x="821056" y="1151799"/>
            <a:ext cx="2552459" cy="2408147"/>
          </a:xfrm>
          <a:solidFill>
            <a:schemeClr val="bg1">
              <a:lumMod val="95000"/>
            </a:schemeClr>
          </a:solidFill>
        </p:spPr>
        <p:txBody>
          <a:bodyPr/>
          <a:lstStyle>
            <a:lvl1pPr>
              <a:defRPr baseline="0"/>
            </a:lvl1pPr>
          </a:lstStyle>
          <a:p>
            <a:r>
              <a:rPr lang="nl-NL" dirty="0"/>
              <a:t>Voeg hier foto in</a:t>
            </a:r>
          </a:p>
        </p:txBody>
      </p:sp>
      <p:sp>
        <p:nvSpPr>
          <p:cNvPr id="10" name="Picture Placeholder 7"/>
          <p:cNvSpPr>
            <a:spLocks noGrp="1"/>
          </p:cNvSpPr>
          <p:nvPr>
            <p:ph type="pic" sz="quarter" idx="13" hasCustomPrompt="1"/>
          </p:nvPr>
        </p:nvSpPr>
        <p:spPr>
          <a:xfrm>
            <a:off x="4250784" y="1151799"/>
            <a:ext cx="7320452" cy="5142469"/>
          </a:xfrm>
          <a:solidFill>
            <a:schemeClr val="bg1">
              <a:lumMod val="95000"/>
            </a:schemeClr>
          </a:solidFill>
        </p:spPr>
        <p:txBody>
          <a:bodyPr/>
          <a:lstStyle>
            <a:lvl1pPr>
              <a:defRPr baseline="0"/>
            </a:lvl1pPr>
          </a:lstStyle>
          <a:p>
            <a:r>
              <a:rPr lang="nl-NL" dirty="0"/>
              <a:t>Voeg hier foto in</a:t>
            </a:r>
          </a:p>
        </p:txBody>
      </p:sp>
      <p:sp>
        <p:nvSpPr>
          <p:cNvPr id="2" name="Title 1"/>
          <p:cNvSpPr>
            <a:spLocks noGrp="1"/>
          </p:cNvSpPr>
          <p:nvPr>
            <p:ph type="title"/>
          </p:nvPr>
        </p:nvSpPr>
        <p:spPr>
          <a:xfrm>
            <a:off x="821056" y="1"/>
            <a:ext cx="10750180" cy="806178"/>
          </a:xfrm>
        </p:spPr>
        <p:txBody>
          <a:bodyPr/>
          <a:lstStyle/>
          <a:p>
            <a:r>
              <a:rPr lang="en-US"/>
              <a:t>Click to edit Master title style</a:t>
            </a:r>
            <a:endParaRPr lang="nl-NL"/>
          </a:p>
        </p:txBody>
      </p:sp>
      <p:sp>
        <p:nvSpPr>
          <p:cNvPr id="5" name="Slide Number Placeholder 4"/>
          <p:cNvSpPr>
            <a:spLocks noGrp="1"/>
          </p:cNvSpPr>
          <p:nvPr>
            <p:ph type="sldNum" sz="quarter" idx="12"/>
          </p:nvPr>
        </p:nvSpPr>
        <p:spPr/>
        <p:txBody>
          <a:bodyPr/>
          <a:lstStyle/>
          <a:p>
            <a:fld id="{78529740-9F3A-41A0-9184-EDD7A8843EF9}" type="slidenum">
              <a:rPr lang="nl-NL" smtClean="0"/>
              <a:t>‹#›</a:t>
            </a:fld>
            <a:endParaRPr lang="nl-NL"/>
          </a:p>
        </p:txBody>
      </p:sp>
    </p:spTree>
    <p:extLst>
      <p:ext uri="{BB962C8B-B14F-4D97-AF65-F5344CB8AC3E}">
        <p14:creationId xmlns:p14="http://schemas.microsoft.com/office/powerpoint/2010/main" val="60481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1" y="-62144"/>
            <a:ext cx="12192001" cy="6920144"/>
          </a:xfrm>
          <a:prstGeom prst="rect">
            <a:avLst/>
          </a:prstGeom>
          <a:gradFill flip="none" rotWithShape="1">
            <a:gsLst>
              <a:gs pos="4000">
                <a:srgbClr val="004592"/>
              </a:gs>
              <a:gs pos="93000">
                <a:srgbClr val="00258D"/>
              </a:gs>
              <a:gs pos="48000">
                <a:srgbClr val="00459D"/>
              </a:gs>
              <a:gs pos="100000">
                <a:srgbClr val="0044A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userDrawn="1"/>
        </p:nvSpPr>
        <p:spPr>
          <a:xfrm>
            <a:off x="1" y="859226"/>
            <a:ext cx="12192000" cy="566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5" name="Picture 3" descr="SLTN_logo_541_diap.png"/>
          <p:cNvPicPr>
            <a:picLocks noChangeAspect="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0820797" y="-797912"/>
            <a:ext cx="1066006" cy="508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itle Placeholder 1"/>
          <p:cNvSpPr>
            <a:spLocks noGrp="1"/>
          </p:cNvSpPr>
          <p:nvPr>
            <p:ph type="title"/>
          </p:nvPr>
        </p:nvSpPr>
        <p:spPr>
          <a:xfrm>
            <a:off x="821056" y="1"/>
            <a:ext cx="10750180" cy="806178"/>
          </a:xfrm>
          <a:prstGeom prst="rect">
            <a:avLst/>
          </a:prstGeom>
        </p:spPr>
        <p:txBody>
          <a:bodyPr vert="horz" lIns="91440" tIns="45720" rIns="91440" bIns="45720" rtlCol="0" anchor="ctr">
            <a:normAutofit/>
          </a:bodyPr>
          <a:lstStyle/>
          <a:p>
            <a:r>
              <a:rPr lang="en-US"/>
              <a:t>Click to edit Master title style</a:t>
            </a:r>
            <a:endParaRPr lang="nl-NL" dirty="0"/>
          </a:p>
        </p:txBody>
      </p:sp>
      <p:sp>
        <p:nvSpPr>
          <p:cNvPr id="3" name="Text Placeholder 2"/>
          <p:cNvSpPr>
            <a:spLocks noGrp="1"/>
          </p:cNvSpPr>
          <p:nvPr>
            <p:ph type="body" idx="1"/>
          </p:nvPr>
        </p:nvSpPr>
        <p:spPr>
          <a:xfrm>
            <a:off x="821056" y="1157976"/>
            <a:ext cx="10750180" cy="5285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6" name="Slide Number Placeholder 5"/>
          <p:cNvSpPr>
            <a:spLocks noGrp="1"/>
          </p:cNvSpPr>
          <p:nvPr>
            <p:ph type="sldNum" sz="quarter" idx="4"/>
          </p:nvPr>
        </p:nvSpPr>
        <p:spPr>
          <a:xfrm>
            <a:off x="11686331" y="6492628"/>
            <a:ext cx="544400" cy="385762"/>
          </a:xfrm>
          <a:prstGeom prst="rect">
            <a:avLst/>
          </a:prstGeom>
        </p:spPr>
        <p:txBody>
          <a:bodyPr vert="horz" lIns="91440" tIns="45720" rIns="91440" bIns="45720" rtlCol="0" anchor="ctr"/>
          <a:lstStyle>
            <a:lvl1pPr algn="ctr">
              <a:defRPr sz="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78529740-9F3A-41A0-9184-EDD7A8843EF9}" type="slidenum">
              <a:rPr lang="nl-NL" smtClean="0"/>
              <a:pPr/>
              <a:t>‹#›</a:t>
            </a:fld>
            <a:endParaRPr lang="nl-NL"/>
          </a:p>
        </p:txBody>
      </p:sp>
      <p:sp>
        <p:nvSpPr>
          <p:cNvPr id="7" name="TextBox 6"/>
          <p:cNvSpPr txBox="1"/>
          <p:nvPr userDrawn="1"/>
        </p:nvSpPr>
        <p:spPr>
          <a:xfrm>
            <a:off x="4901605" y="6549863"/>
            <a:ext cx="2392325" cy="329175"/>
          </a:xfrm>
          <a:prstGeom prst="rect">
            <a:avLst/>
          </a:prstGeom>
          <a:noFill/>
        </p:spPr>
        <p:txBody>
          <a:bodyPr wrap="none" rtlCol="0">
            <a:noAutofit/>
          </a:bodyPr>
          <a:lstStyle/>
          <a:p>
            <a:pPr algn="ctr"/>
            <a:r>
              <a:rPr lang="nl-NL" sz="1200" dirty="0">
                <a:solidFill>
                  <a:schemeClr val="bg1"/>
                </a:solidFill>
                <a:latin typeface="Verdana" panose="020B0604030504040204" pitchFamily="34" charset="0"/>
                <a:ea typeface="Verdana" panose="020B0604030504040204" pitchFamily="34" charset="0"/>
                <a:cs typeface="Verdana" panose="020B0604030504040204" pitchFamily="34" charset="0"/>
              </a:rPr>
              <a:t>o</a:t>
            </a:r>
            <a:r>
              <a:rPr lang="nl-NL" sz="120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n </a:t>
            </a:r>
            <a:r>
              <a:rPr lang="nl-NL" sz="1200" dirty="0">
                <a:solidFill>
                  <a:schemeClr val="bg1"/>
                </a:solidFill>
                <a:latin typeface="Verdana" panose="020B0604030504040204" pitchFamily="34" charset="0"/>
                <a:ea typeface="Verdana" panose="020B0604030504040204" pitchFamily="34" charset="0"/>
                <a:cs typeface="Verdana" panose="020B0604030504040204" pitchFamily="34" charset="0"/>
              </a:rPr>
              <a:t>t </a:t>
            </a:r>
            <a:r>
              <a:rPr lang="nl-NL" sz="1200" dirty="0" err="1">
                <a:solidFill>
                  <a:schemeClr val="bg1"/>
                </a:solidFill>
                <a:latin typeface="Verdana" panose="020B0604030504040204" pitchFamily="34" charset="0"/>
                <a:ea typeface="Verdana" panose="020B0604030504040204" pitchFamily="34" charset="0"/>
                <a:cs typeface="Verdana" panose="020B0604030504040204" pitchFamily="34" charset="0"/>
              </a:rPr>
              <a:t>z</a:t>
            </a:r>
            <a:r>
              <a:rPr lang="nl-NL" sz="1200" dirty="0">
                <a:solidFill>
                  <a:schemeClr val="bg1"/>
                </a:solidFill>
                <a:latin typeface="Verdana" panose="020B0604030504040204" pitchFamily="34" charset="0"/>
                <a:ea typeface="Verdana" panose="020B0604030504040204" pitchFamily="34" charset="0"/>
                <a:cs typeface="Verdana" panose="020B0604030504040204" pitchFamily="34" charset="0"/>
              </a:rPr>
              <a:t> o r g t</a:t>
            </a:r>
            <a:r>
              <a:rPr lang="nl-NL" sz="120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I C T</a:t>
            </a:r>
            <a:endParaRPr lang="nl-NL"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48002073"/>
      </p:ext>
    </p:extLst>
  </p:cSld>
  <p:clrMap bg1="lt1" tx1="dk1" bg2="lt2" tx2="dk2" accent1="accent1" accent2="accent2" accent3="accent3" accent4="accent4" accent5="accent5" accent6="accent6" hlink="hlink" folHlink="folHlink"/>
  <p:sldLayoutIdLst>
    <p:sldLayoutId id="2147483666" r:id="rId1"/>
    <p:sldLayoutId id="2147483674" r:id="rId2"/>
    <p:sldLayoutId id="2147483649" r:id="rId3"/>
    <p:sldLayoutId id="2147483650" r:id="rId4"/>
    <p:sldLayoutId id="2147483654" r:id="rId5"/>
    <p:sldLayoutId id="2147483652" r:id="rId6"/>
    <p:sldLayoutId id="2147483653" r:id="rId7"/>
    <p:sldLayoutId id="2147483672" r:id="rId8"/>
    <p:sldLayoutId id="2147483675" r:id="rId9"/>
    <p:sldLayoutId id="2147483673" r:id="rId10"/>
    <p:sldLayoutId id="2147483670" r:id="rId11"/>
    <p:sldLayoutId id="2147483669" r:id="rId12"/>
    <p:sldLayoutId id="2147483667" r:id="rId13"/>
    <p:sldLayoutId id="2147483660" r:id="rId14"/>
  </p:sldLayoutIdLst>
  <p:hf hdr="0" ftr="0" dt="0"/>
  <p:txStyles>
    <p:titleStyle>
      <a:lvl1pPr algn="l" defTabSz="914400" rtl="0" eaLnBrk="1" latinLnBrk="0" hangingPunct="1">
        <a:lnSpc>
          <a:spcPct val="90000"/>
        </a:lnSpc>
        <a:spcBef>
          <a:spcPct val="0"/>
        </a:spcBef>
        <a:buNone/>
        <a:defRPr sz="32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nsible.com/ansible/latest/dev_guide/developing_program_flow_modules.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nsible.com/ansible/latest/dev_guide/developing_program_flow_modules.html#argument-spec"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www.gnu.org/licenses/gpl-3.0.txt"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nsible.com/ansible/latest/dev_guide/testing.html#developing-testing"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nsible.com/ansible/latest/dev_guide/index.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docs.ansible.com/ansible/latest/dev_guide/developing_modules_checklist.html#developing-modules-checklist"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docs.ansible.com/ansible/latest/user_guide/playbooks_reuse_roles.html#playbooks-reuse-roles" TargetMode="External"/><Relationship Id="rId3" Type="http://schemas.openxmlformats.org/officeDocument/2006/relationships/hyperlink" Target="http://docs.ansible.com/ansible/latest/modules/modules_by_category.html" TargetMode="External"/><Relationship Id="rId7" Type="http://schemas.openxmlformats.org/officeDocument/2006/relationships/hyperlink" Target="https://docs.ansible.com/ansible/latest/dev_guide/developing_plugins.html#developing-plugin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ansible.sivel.net/pr/byfile.html" TargetMode="External"/><Relationship Id="rId5" Type="http://schemas.openxmlformats.org/officeDocument/2006/relationships/hyperlink" Target="https://github.com/ansible/ansible/labels/module" TargetMode="External"/><Relationship Id="rId4" Type="http://schemas.openxmlformats.org/officeDocument/2006/relationships/hyperlink" Target="https://github.com/ansible/ansible/labels/new_modu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032" b="1032"/>
          <a:stretch>
            <a:fillRect/>
          </a:stretch>
        </p:blipFill>
        <p:spPr/>
      </p:pic>
    </p:spTree>
    <p:extLst>
      <p:ext uri="{BB962C8B-B14F-4D97-AF65-F5344CB8AC3E}">
        <p14:creationId xmlns:p14="http://schemas.microsoft.com/office/powerpoint/2010/main" val="140282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F7A9-9B74-4C08-BD6A-F9A0CA33AA50}"/>
              </a:ext>
            </a:extLst>
          </p:cNvPr>
          <p:cNvSpPr>
            <a:spLocks noGrp="1"/>
          </p:cNvSpPr>
          <p:nvPr>
            <p:ph type="title"/>
          </p:nvPr>
        </p:nvSpPr>
        <p:spPr/>
        <p:txBody>
          <a:bodyPr/>
          <a:lstStyle/>
          <a:p>
            <a:r>
              <a:rPr lang="nl-NL" dirty="0" err="1"/>
              <a:t>So</a:t>
            </a:r>
            <a:r>
              <a:rPr lang="nl-NL" dirty="0"/>
              <a:t> </a:t>
            </a:r>
            <a:r>
              <a:rPr lang="nl-NL" dirty="0" err="1"/>
              <a:t>What</a:t>
            </a:r>
            <a:r>
              <a:rPr lang="nl-NL" dirty="0"/>
              <a:t> </a:t>
            </a:r>
            <a:r>
              <a:rPr lang="nl-NL" dirty="0" err="1"/>
              <a:t>should</a:t>
            </a:r>
            <a:r>
              <a:rPr lang="nl-NL" dirty="0"/>
              <a:t> </a:t>
            </a:r>
            <a:r>
              <a:rPr lang="nl-NL" dirty="0" err="1"/>
              <a:t>the</a:t>
            </a:r>
            <a:r>
              <a:rPr lang="nl-NL" dirty="0"/>
              <a:t> Module do?</a:t>
            </a:r>
          </a:p>
        </p:txBody>
      </p:sp>
      <p:sp>
        <p:nvSpPr>
          <p:cNvPr id="3" name="Content Placeholder 2">
            <a:extLst>
              <a:ext uri="{FF2B5EF4-FFF2-40B4-BE49-F238E27FC236}">
                <a16:creationId xmlns:a16="http://schemas.microsoft.com/office/drawing/2014/main" id="{DDBADA85-4881-4231-BE6C-CA0D35C34391}"/>
              </a:ext>
            </a:extLst>
          </p:cNvPr>
          <p:cNvSpPr>
            <a:spLocks noGrp="1"/>
          </p:cNvSpPr>
          <p:nvPr>
            <p:ph idx="1"/>
          </p:nvPr>
        </p:nvSpPr>
        <p:spPr/>
        <p:txBody>
          <a:bodyPr>
            <a:normAutofit/>
          </a:bodyPr>
          <a:lstStyle/>
          <a:p>
            <a:r>
              <a:rPr lang="nl-NL" dirty="0" err="1"/>
              <a:t>Know</a:t>
            </a:r>
            <a:r>
              <a:rPr lang="nl-NL" dirty="0"/>
              <a:t> </a:t>
            </a:r>
            <a:r>
              <a:rPr lang="nl-NL" dirty="0" err="1"/>
              <a:t>what</a:t>
            </a:r>
            <a:r>
              <a:rPr lang="nl-NL" dirty="0"/>
              <a:t> </a:t>
            </a:r>
            <a:r>
              <a:rPr lang="nl-NL" dirty="0" err="1"/>
              <a:t>you</a:t>
            </a:r>
            <a:r>
              <a:rPr lang="nl-NL" dirty="0"/>
              <a:t> want </a:t>
            </a:r>
            <a:r>
              <a:rPr lang="nl-NL" dirty="0" err="1"/>
              <a:t>to</a:t>
            </a:r>
            <a:r>
              <a:rPr lang="nl-NL" dirty="0"/>
              <a:t> do </a:t>
            </a:r>
            <a:r>
              <a:rPr lang="nl-NL" dirty="0" err="1"/>
              <a:t>with</a:t>
            </a:r>
            <a:r>
              <a:rPr lang="nl-NL" dirty="0"/>
              <a:t> </a:t>
            </a:r>
            <a:r>
              <a:rPr lang="nl-NL" dirty="0" err="1"/>
              <a:t>the</a:t>
            </a:r>
            <a:r>
              <a:rPr lang="nl-NL" dirty="0"/>
              <a:t> module.</a:t>
            </a:r>
          </a:p>
          <a:p>
            <a:pPr lvl="1"/>
            <a:r>
              <a:rPr lang="en-US" dirty="0"/>
              <a:t>Modules should have a concise and well defined functionality. </a:t>
            </a:r>
            <a:endParaRPr lang="nl-NL" dirty="0"/>
          </a:p>
          <a:p>
            <a:pPr lvl="1"/>
            <a:r>
              <a:rPr lang="en-US" dirty="0"/>
              <a:t>Modules should not require that a user know all the underlying options of an API/tool to be used.</a:t>
            </a:r>
          </a:p>
          <a:p>
            <a:pPr lvl="1"/>
            <a:r>
              <a:rPr lang="en-US" dirty="0"/>
              <a:t>Modules should typically contain much of the logic for interacting with a resource.</a:t>
            </a:r>
            <a:endParaRPr lang="nl-NL" dirty="0"/>
          </a:p>
          <a:p>
            <a:r>
              <a:rPr lang="nl-NL" dirty="0" err="1"/>
              <a:t>Which</a:t>
            </a:r>
            <a:r>
              <a:rPr lang="nl-NL" dirty="0"/>
              <a:t> </a:t>
            </a:r>
            <a:r>
              <a:rPr lang="nl-NL" dirty="0" err="1"/>
              <a:t>commands</a:t>
            </a:r>
            <a:r>
              <a:rPr lang="nl-NL" dirty="0"/>
              <a:t> are </a:t>
            </a:r>
            <a:r>
              <a:rPr lang="nl-NL" dirty="0" err="1"/>
              <a:t>necessary</a:t>
            </a:r>
            <a:r>
              <a:rPr lang="nl-NL" dirty="0"/>
              <a:t>?</a:t>
            </a:r>
          </a:p>
          <a:p>
            <a:endParaRPr lang="nl-NL" dirty="0"/>
          </a:p>
          <a:p>
            <a:r>
              <a:rPr lang="nl-NL" dirty="0"/>
              <a:t>In </a:t>
            </a:r>
            <a:r>
              <a:rPr lang="nl-NL" dirty="0" err="1"/>
              <a:t>this</a:t>
            </a:r>
            <a:r>
              <a:rPr lang="nl-NL" dirty="0"/>
              <a:t> workshop:</a:t>
            </a:r>
          </a:p>
          <a:p>
            <a:pPr lvl="1"/>
            <a:r>
              <a:rPr lang="nl-NL" dirty="0" err="1"/>
              <a:t>Create</a:t>
            </a:r>
            <a:r>
              <a:rPr lang="nl-NL" dirty="0"/>
              <a:t> a file</a:t>
            </a:r>
          </a:p>
          <a:p>
            <a:pPr lvl="1"/>
            <a:r>
              <a:rPr lang="nl-NL" dirty="0" err="1"/>
              <a:t>Remove</a:t>
            </a:r>
            <a:r>
              <a:rPr lang="nl-NL" dirty="0"/>
              <a:t> a file</a:t>
            </a:r>
          </a:p>
          <a:p>
            <a:endParaRPr lang="nl-NL" dirty="0"/>
          </a:p>
          <a:p>
            <a:r>
              <a:rPr lang="nl-NL" dirty="0"/>
              <a:t>We </a:t>
            </a:r>
            <a:r>
              <a:rPr lang="nl-NL" dirty="0" err="1"/>
              <a:t>use</a:t>
            </a:r>
            <a:r>
              <a:rPr lang="nl-NL" dirty="0"/>
              <a:t> </a:t>
            </a:r>
            <a:r>
              <a:rPr lang="nl-NL" dirty="0" err="1"/>
              <a:t>the</a:t>
            </a:r>
            <a:r>
              <a:rPr lang="nl-NL" dirty="0"/>
              <a:t> </a:t>
            </a:r>
            <a:r>
              <a:rPr lang="nl-NL" dirty="0" err="1"/>
              <a:t>commands</a:t>
            </a:r>
            <a:r>
              <a:rPr lang="nl-NL" dirty="0"/>
              <a:t>: </a:t>
            </a:r>
          </a:p>
          <a:p>
            <a:pPr lvl="1"/>
            <a:r>
              <a:rPr lang="nl-NL" sz="1800" dirty="0" err="1"/>
              <a:t>touch</a:t>
            </a:r>
            <a:r>
              <a:rPr lang="nl-NL" sz="1800" dirty="0"/>
              <a:t>: </a:t>
            </a:r>
            <a:r>
              <a:rPr lang="nl-NL" sz="1800" dirty="0" err="1"/>
              <a:t>to</a:t>
            </a:r>
            <a:r>
              <a:rPr lang="nl-NL" sz="1800" dirty="0"/>
              <a:t> </a:t>
            </a:r>
            <a:r>
              <a:rPr lang="nl-NL" sz="1800" dirty="0" err="1"/>
              <a:t>create</a:t>
            </a:r>
            <a:r>
              <a:rPr lang="nl-NL" sz="1800" dirty="0"/>
              <a:t> a file </a:t>
            </a:r>
          </a:p>
          <a:p>
            <a:pPr lvl="1"/>
            <a:r>
              <a:rPr lang="nl-NL" sz="1800" dirty="0" err="1"/>
              <a:t>rm</a:t>
            </a:r>
            <a:r>
              <a:rPr lang="nl-NL" sz="1800" dirty="0"/>
              <a:t>: </a:t>
            </a:r>
            <a:r>
              <a:rPr lang="nl-NL" sz="1800" dirty="0" err="1"/>
              <a:t>to</a:t>
            </a:r>
            <a:r>
              <a:rPr lang="nl-NL" sz="1800" dirty="0"/>
              <a:t> </a:t>
            </a:r>
            <a:r>
              <a:rPr lang="nl-NL" sz="1800" dirty="0" err="1"/>
              <a:t>remove</a:t>
            </a:r>
            <a:r>
              <a:rPr lang="nl-NL" sz="1800" dirty="0"/>
              <a:t> a file</a:t>
            </a:r>
          </a:p>
          <a:p>
            <a:endParaRPr lang="nl-NL" dirty="0"/>
          </a:p>
        </p:txBody>
      </p:sp>
      <p:sp>
        <p:nvSpPr>
          <p:cNvPr id="4" name="Slide Number Placeholder 3">
            <a:extLst>
              <a:ext uri="{FF2B5EF4-FFF2-40B4-BE49-F238E27FC236}">
                <a16:creationId xmlns:a16="http://schemas.microsoft.com/office/drawing/2014/main" id="{CD2C89A0-29E8-48D0-98FD-A4184D279AB6}"/>
              </a:ext>
            </a:extLst>
          </p:cNvPr>
          <p:cNvSpPr>
            <a:spLocks noGrp="1"/>
          </p:cNvSpPr>
          <p:nvPr>
            <p:ph type="sldNum" sz="quarter" idx="12"/>
          </p:nvPr>
        </p:nvSpPr>
        <p:spPr/>
        <p:txBody>
          <a:bodyPr/>
          <a:lstStyle/>
          <a:p>
            <a:fld id="{78529740-9F3A-41A0-9184-EDD7A8843EF9}" type="slidenum">
              <a:rPr lang="nl-NL" smtClean="0"/>
              <a:t>10</a:t>
            </a:fld>
            <a:endParaRPr lang="nl-NL"/>
          </a:p>
        </p:txBody>
      </p:sp>
    </p:spTree>
    <p:extLst>
      <p:ext uri="{BB962C8B-B14F-4D97-AF65-F5344CB8AC3E}">
        <p14:creationId xmlns:p14="http://schemas.microsoft.com/office/powerpoint/2010/main" val="415175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FA6F-E322-45AD-9B36-4A54BFAD334E}"/>
              </a:ext>
            </a:extLst>
          </p:cNvPr>
          <p:cNvSpPr>
            <a:spLocks noGrp="1"/>
          </p:cNvSpPr>
          <p:nvPr>
            <p:ph type="title"/>
          </p:nvPr>
        </p:nvSpPr>
        <p:spPr/>
        <p:txBody>
          <a:bodyPr/>
          <a:lstStyle/>
          <a:p>
            <a:r>
              <a:rPr lang="nl-NL" dirty="0" err="1"/>
              <a:t>Ansible</a:t>
            </a:r>
            <a:r>
              <a:rPr lang="nl-NL" dirty="0"/>
              <a:t> Module Architecture</a:t>
            </a:r>
          </a:p>
        </p:txBody>
      </p:sp>
      <p:sp>
        <p:nvSpPr>
          <p:cNvPr id="3" name="Content Placeholder 2">
            <a:extLst>
              <a:ext uri="{FF2B5EF4-FFF2-40B4-BE49-F238E27FC236}">
                <a16:creationId xmlns:a16="http://schemas.microsoft.com/office/drawing/2014/main" id="{928DAFBD-BF9A-4866-92F6-4A5F7743F1E5}"/>
              </a:ext>
            </a:extLst>
          </p:cNvPr>
          <p:cNvSpPr>
            <a:spLocks noGrp="1"/>
          </p:cNvSpPr>
          <p:nvPr>
            <p:ph idx="1"/>
          </p:nvPr>
        </p:nvSpPr>
        <p:spPr/>
        <p:txBody>
          <a:bodyPr>
            <a:normAutofit/>
          </a:bodyPr>
          <a:lstStyle/>
          <a:p>
            <a:r>
              <a:rPr lang="nl-NL" dirty="0"/>
              <a:t>Types of Modules</a:t>
            </a:r>
          </a:p>
          <a:p>
            <a:pPr lvl="1"/>
            <a:r>
              <a:rPr lang="nl-NL" dirty="0"/>
              <a:t>Action </a:t>
            </a:r>
            <a:r>
              <a:rPr lang="nl-NL" dirty="0" err="1"/>
              <a:t>Plugins</a:t>
            </a:r>
            <a:endParaRPr lang="nl-NL" dirty="0"/>
          </a:p>
          <a:p>
            <a:pPr lvl="1"/>
            <a:r>
              <a:rPr lang="nl-NL" dirty="0"/>
              <a:t>New-</a:t>
            </a:r>
            <a:r>
              <a:rPr lang="nl-NL" dirty="0" err="1"/>
              <a:t>style</a:t>
            </a:r>
            <a:r>
              <a:rPr lang="nl-NL" dirty="0"/>
              <a:t> Modules</a:t>
            </a:r>
          </a:p>
          <a:p>
            <a:r>
              <a:rPr lang="nl-NL" dirty="0"/>
              <a:t>Python</a:t>
            </a:r>
          </a:p>
          <a:p>
            <a:pPr lvl="1"/>
            <a:r>
              <a:rPr lang="nl-NL" dirty="0" err="1"/>
              <a:t>Ansiballz</a:t>
            </a:r>
            <a:r>
              <a:rPr lang="nl-NL" dirty="0"/>
              <a:t> </a:t>
            </a:r>
            <a:r>
              <a:rPr lang="nl-NL" dirty="0" err="1"/>
              <a:t>framework</a:t>
            </a:r>
            <a:endParaRPr lang="nl-NL" dirty="0"/>
          </a:p>
          <a:p>
            <a:r>
              <a:rPr lang="nl-NL" dirty="0"/>
              <a:t>Powershell</a:t>
            </a:r>
          </a:p>
          <a:p>
            <a:pPr lvl="1"/>
            <a:r>
              <a:rPr lang="nl-NL" dirty="0"/>
              <a:t>Module </a:t>
            </a:r>
            <a:r>
              <a:rPr lang="nl-NL" dirty="0" err="1"/>
              <a:t>Replacer</a:t>
            </a:r>
            <a:endParaRPr lang="nl-NL" dirty="0"/>
          </a:p>
          <a:p>
            <a:r>
              <a:rPr lang="nl-NL" dirty="0"/>
              <a:t>Non-native WANT_JSON Modules</a:t>
            </a:r>
          </a:p>
          <a:p>
            <a:endParaRPr lang="nl-NL" dirty="0"/>
          </a:p>
          <a:p>
            <a:r>
              <a:rPr lang="nl-NL" dirty="0" err="1"/>
              <a:t>Binary</a:t>
            </a:r>
            <a:r>
              <a:rPr lang="nl-NL" dirty="0"/>
              <a:t> Modules</a:t>
            </a:r>
          </a:p>
          <a:p>
            <a:endParaRPr lang="nl-NL" dirty="0">
              <a:hlinkClick r:id="rId3"/>
            </a:endParaRPr>
          </a:p>
          <a:p>
            <a:endParaRPr lang="nl-NL" dirty="0">
              <a:hlinkClick r:id="rId3"/>
            </a:endParaRPr>
          </a:p>
          <a:p>
            <a:endParaRPr lang="nl-NL" sz="1600" dirty="0">
              <a:hlinkClick r:id="rId3"/>
            </a:endParaRPr>
          </a:p>
          <a:p>
            <a:r>
              <a:rPr lang="nl-NL" sz="1600" dirty="0">
                <a:hlinkClick r:id="rId3"/>
              </a:rPr>
              <a:t>https://docs.ansible.com/ansible/latest/dev_guide/developing_program_flow_modules.html</a:t>
            </a:r>
            <a:endParaRPr lang="nl-NL" sz="1600" dirty="0"/>
          </a:p>
          <a:p>
            <a:pPr lvl="1"/>
            <a:endParaRPr lang="nl-NL" dirty="0"/>
          </a:p>
          <a:p>
            <a:endParaRPr lang="nl-NL" dirty="0"/>
          </a:p>
        </p:txBody>
      </p:sp>
      <p:sp>
        <p:nvSpPr>
          <p:cNvPr id="4" name="Slide Number Placeholder 3">
            <a:extLst>
              <a:ext uri="{FF2B5EF4-FFF2-40B4-BE49-F238E27FC236}">
                <a16:creationId xmlns:a16="http://schemas.microsoft.com/office/drawing/2014/main" id="{A7BB15D2-64E2-4534-9D86-3F5B5EB061DA}"/>
              </a:ext>
            </a:extLst>
          </p:cNvPr>
          <p:cNvSpPr>
            <a:spLocks noGrp="1"/>
          </p:cNvSpPr>
          <p:nvPr>
            <p:ph type="sldNum" sz="quarter" idx="12"/>
          </p:nvPr>
        </p:nvSpPr>
        <p:spPr/>
        <p:txBody>
          <a:bodyPr/>
          <a:lstStyle/>
          <a:p>
            <a:fld id="{78529740-9F3A-41A0-9184-EDD7A8843EF9}" type="slidenum">
              <a:rPr lang="nl-NL" smtClean="0"/>
              <a:t>11</a:t>
            </a:fld>
            <a:endParaRPr lang="nl-NL"/>
          </a:p>
        </p:txBody>
      </p:sp>
    </p:spTree>
    <p:extLst>
      <p:ext uri="{BB962C8B-B14F-4D97-AF65-F5344CB8AC3E}">
        <p14:creationId xmlns:p14="http://schemas.microsoft.com/office/powerpoint/2010/main" val="399831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7896-E85C-4310-B443-549F6D55A4AC}"/>
              </a:ext>
            </a:extLst>
          </p:cNvPr>
          <p:cNvSpPr>
            <a:spLocks noGrp="1"/>
          </p:cNvSpPr>
          <p:nvPr>
            <p:ph type="title"/>
          </p:nvPr>
        </p:nvSpPr>
        <p:spPr/>
        <p:txBody>
          <a:bodyPr/>
          <a:lstStyle/>
          <a:p>
            <a:r>
              <a:rPr lang="nl-NL" dirty="0" err="1"/>
              <a:t>Ansiballz</a:t>
            </a:r>
            <a:r>
              <a:rPr lang="nl-NL" dirty="0"/>
              <a:t> Framework</a:t>
            </a:r>
          </a:p>
        </p:txBody>
      </p:sp>
      <p:sp>
        <p:nvSpPr>
          <p:cNvPr id="3" name="Content Placeholder 2">
            <a:extLst>
              <a:ext uri="{FF2B5EF4-FFF2-40B4-BE49-F238E27FC236}">
                <a16:creationId xmlns:a16="http://schemas.microsoft.com/office/drawing/2014/main" id="{E70D9F78-9CE3-4BD7-A6F0-5134427EBE08}"/>
              </a:ext>
            </a:extLst>
          </p:cNvPr>
          <p:cNvSpPr>
            <a:spLocks noGrp="1"/>
          </p:cNvSpPr>
          <p:nvPr>
            <p:ph idx="1"/>
          </p:nvPr>
        </p:nvSpPr>
        <p:spPr/>
        <p:txBody>
          <a:bodyPr/>
          <a:lstStyle/>
          <a:p>
            <a:r>
              <a:rPr lang="nl-NL" dirty="0" err="1"/>
              <a:t>Uses</a:t>
            </a:r>
            <a:r>
              <a:rPr lang="nl-NL" dirty="0"/>
              <a:t> Python import of </a:t>
            </a:r>
            <a:r>
              <a:rPr lang="nl-NL" dirty="0" err="1"/>
              <a:t>ansible</a:t>
            </a:r>
            <a:r>
              <a:rPr lang="nl-NL" dirty="0"/>
              <a:t>/</a:t>
            </a:r>
            <a:r>
              <a:rPr lang="nl-NL" dirty="0" err="1"/>
              <a:t>module_utils</a:t>
            </a:r>
            <a:endParaRPr lang="nl-NL" dirty="0"/>
          </a:p>
          <a:p>
            <a:pPr marL="0" indent="0">
              <a:buNone/>
            </a:pP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ansible.module_utils.basic</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AnsibleModule</a:t>
            </a:r>
            <a:endParaRPr lang="nl-NL" dirty="0">
              <a:latin typeface="Courier New" panose="02070309020205020404" pitchFamily="49" charset="0"/>
              <a:cs typeface="Courier New" panose="02070309020205020404" pitchFamily="49" charset="0"/>
            </a:endParaRPr>
          </a:p>
          <a:p>
            <a:r>
              <a:rPr lang="nl-NL" dirty="0"/>
              <a:t>Passing </a:t>
            </a:r>
            <a:r>
              <a:rPr lang="nl-NL" dirty="0" err="1"/>
              <a:t>arguments</a:t>
            </a:r>
            <a:r>
              <a:rPr lang="nl-NL" dirty="0"/>
              <a:t> </a:t>
            </a:r>
            <a:r>
              <a:rPr lang="nl-NL" dirty="0" err="1"/>
              <a:t>with</a:t>
            </a:r>
            <a:r>
              <a:rPr lang="nl-NL" dirty="0"/>
              <a:t> </a:t>
            </a:r>
            <a:r>
              <a:rPr lang="nl-NL" dirty="0" err="1">
                <a:latin typeface="Courier New" panose="02070309020205020404" pitchFamily="49" charset="0"/>
                <a:cs typeface="Courier New" panose="02070309020205020404" pitchFamily="49" charset="0"/>
              </a:rPr>
              <a:t>argument_spec</a:t>
            </a:r>
            <a:r>
              <a:rPr lang="nl-NL" dirty="0">
                <a:latin typeface="Courier New" panose="02070309020205020404" pitchFamily="49" charset="0"/>
                <a:cs typeface="Courier New" panose="02070309020205020404" pitchFamily="49" charset="0"/>
              </a:rPr>
              <a:t> </a:t>
            </a:r>
            <a:r>
              <a:rPr lang="nl-NL" dirty="0" err="1"/>
              <a:t>and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params</a:t>
            </a:r>
            <a:endParaRPr lang="nl-NL" dirty="0">
              <a:latin typeface="Courier New" panose="02070309020205020404" pitchFamily="49" charset="0"/>
              <a:cs typeface="Courier New" panose="02070309020205020404" pitchFamily="49" charset="0"/>
            </a:endParaRPr>
          </a:p>
          <a:p>
            <a:r>
              <a:rPr lang="nl-NL" dirty="0" err="1"/>
              <a:t>Communicates</a:t>
            </a:r>
            <a:r>
              <a:rPr lang="nl-NL" dirty="0"/>
              <a:t> back </a:t>
            </a:r>
            <a:r>
              <a:rPr lang="nl-NL" dirty="0" err="1"/>
              <a:t>to</a:t>
            </a:r>
            <a:r>
              <a:rPr lang="nl-NL" dirty="0"/>
              <a:t> </a:t>
            </a:r>
            <a:r>
              <a:rPr lang="nl-NL" dirty="0" err="1"/>
              <a:t>ansible</a:t>
            </a:r>
            <a:r>
              <a:rPr lang="nl-NL" dirty="0"/>
              <a:t> </a:t>
            </a:r>
            <a:r>
              <a:rPr lang="nl-NL" dirty="0" err="1"/>
              <a:t>with</a:t>
            </a:r>
            <a:r>
              <a:rPr lang="nl-NL" dirty="0"/>
              <a:t> </a:t>
            </a:r>
            <a:r>
              <a:rPr lang="nl-NL" dirty="0" err="1">
                <a:latin typeface="Courier New" panose="02070309020205020404" pitchFamily="49" charset="0"/>
                <a:cs typeface="Courier New" panose="02070309020205020404" pitchFamily="49" charset="0"/>
              </a:rPr>
              <a:t>exit_json</a:t>
            </a:r>
            <a:r>
              <a:rPr lang="nl-NL" dirty="0">
                <a:latin typeface="Courier New" panose="02070309020205020404" pitchFamily="49" charset="0"/>
                <a:cs typeface="Courier New" panose="02070309020205020404" pitchFamily="49" charset="0"/>
              </a:rPr>
              <a:t> </a:t>
            </a:r>
            <a:r>
              <a:rPr lang="nl-NL" dirty="0" err="1"/>
              <a:t>and</a:t>
            </a:r>
            <a:r>
              <a:rPr lang="nl-NL" dirty="0"/>
              <a:t> </a:t>
            </a:r>
            <a:r>
              <a:rPr lang="nl-NL" dirty="0" err="1">
                <a:latin typeface="Courier New" panose="02070309020205020404" pitchFamily="49" charset="0"/>
                <a:cs typeface="Courier New" panose="02070309020205020404" pitchFamily="49" charset="0"/>
              </a:rPr>
              <a:t>fail_json</a:t>
            </a:r>
            <a:endParaRPr lang="nl-NL" dirty="0">
              <a:latin typeface="Courier New" panose="02070309020205020404" pitchFamily="49" charset="0"/>
              <a:cs typeface="Courier New" panose="02070309020205020404" pitchFamily="49" charset="0"/>
            </a:endParaRPr>
          </a:p>
          <a:p>
            <a:r>
              <a:rPr lang="nl-NL" dirty="0" err="1"/>
              <a:t>Communicates</a:t>
            </a:r>
            <a:r>
              <a:rPr lang="nl-NL" dirty="0"/>
              <a:t> </a:t>
            </a:r>
            <a:r>
              <a:rPr lang="nl-NL" dirty="0" err="1"/>
              <a:t>to</a:t>
            </a:r>
            <a:r>
              <a:rPr lang="nl-NL" dirty="0"/>
              <a:t> </a:t>
            </a:r>
            <a:r>
              <a:rPr lang="nl-NL" dirty="0" err="1"/>
              <a:t>the</a:t>
            </a:r>
            <a:r>
              <a:rPr lang="nl-NL" dirty="0"/>
              <a:t> shell </a:t>
            </a:r>
            <a:r>
              <a:rPr lang="nl-NL" dirty="0" err="1"/>
              <a:t>with</a:t>
            </a:r>
            <a:r>
              <a:rPr lang="nl-NL" dirty="0"/>
              <a:t> </a:t>
            </a:r>
            <a:r>
              <a:rPr lang="nl-NL" dirty="0" err="1">
                <a:latin typeface="Courier New" panose="02070309020205020404" pitchFamily="49" charset="0"/>
                <a:cs typeface="Courier New" panose="02070309020205020404" pitchFamily="49" charset="0"/>
              </a:rPr>
              <a:t>get_bin_path</a:t>
            </a:r>
            <a:r>
              <a:rPr lang="nl-NL" dirty="0">
                <a:latin typeface="Courier New" panose="02070309020205020404" pitchFamily="49" charset="0"/>
                <a:cs typeface="Courier New" panose="02070309020205020404" pitchFamily="49" charset="0"/>
              </a:rPr>
              <a:t> </a:t>
            </a:r>
            <a:r>
              <a:rPr lang="nl-NL" dirty="0" err="1"/>
              <a:t>and</a:t>
            </a:r>
            <a:r>
              <a:rPr lang="nl-NL" dirty="0"/>
              <a:t> </a:t>
            </a:r>
            <a:r>
              <a:rPr lang="nl-NL" dirty="0" err="1">
                <a:latin typeface="Courier New" panose="02070309020205020404" pitchFamily="49" charset="0"/>
                <a:cs typeface="Courier New" panose="02070309020205020404" pitchFamily="49" charset="0"/>
              </a:rPr>
              <a:t>run_command</a:t>
            </a:r>
            <a:endParaRPr lang="nl-NL"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0669D7B-4B51-4D75-BE23-A37EA1698F41}"/>
              </a:ext>
            </a:extLst>
          </p:cNvPr>
          <p:cNvSpPr>
            <a:spLocks noGrp="1"/>
          </p:cNvSpPr>
          <p:nvPr>
            <p:ph type="sldNum" sz="quarter" idx="12"/>
          </p:nvPr>
        </p:nvSpPr>
        <p:spPr/>
        <p:txBody>
          <a:bodyPr/>
          <a:lstStyle/>
          <a:p>
            <a:fld id="{78529740-9F3A-41A0-9184-EDD7A8843EF9}" type="slidenum">
              <a:rPr lang="nl-NL" smtClean="0"/>
              <a:t>12</a:t>
            </a:fld>
            <a:endParaRPr lang="nl-NL"/>
          </a:p>
        </p:txBody>
      </p:sp>
    </p:spTree>
    <p:extLst>
      <p:ext uri="{BB962C8B-B14F-4D97-AF65-F5344CB8AC3E}">
        <p14:creationId xmlns:p14="http://schemas.microsoft.com/office/powerpoint/2010/main" val="53639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FD15-409B-450A-8374-E028C58B6D27}"/>
              </a:ext>
            </a:extLst>
          </p:cNvPr>
          <p:cNvSpPr>
            <a:spLocks noGrp="1"/>
          </p:cNvSpPr>
          <p:nvPr>
            <p:ph type="title"/>
          </p:nvPr>
        </p:nvSpPr>
        <p:spPr/>
        <p:txBody>
          <a:bodyPr/>
          <a:lstStyle/>
          <a:p>
            <a:r>
              <a:rPr lang="nl-NL" dirty="0" err="1"/>
              <a:t>Arguments_spec</a:t>
            </a:r>
            <a:r>
              <a:rPr lang="nl-NL" dirty="0"/>
              <a:t> </a:t>
            </a:r>
            <a:r>
              <a:rPr lang="nl-NL" dirty="0" err="1"/>
              <a:t>and</a:t>
            </a:r>
            <a:r>
              <a:rPr lang="nl-NL" dirty="0"/>
              <a:t> </a:t>
            </a:r>
            <a:r>
              <a:rPr lang="nl-NL" dirty="0" err="1"/>
              <a:t>params</a:t>
            </a:r>
            <a:endParaRPr lang="nl-NL" dirty="0"/>
          </a:p>
        </p:txBody>
      </p:sp>
      <p:sp>
        <p:nvSpPr>
          <p:cNvPr id="3" name="Content Placeholder 2">
            <a:extLst>
              <a:ext uri="{FF2B5EF4-FFF2-40B4-BE49-F238E27FC236}">
                <a16:creationId xmlns:a16="http://schemas.microsoft.com/office/drawing/2014/main" id="{5EC7EF40-5E3C-4B45-813D-D8F52BA037FE}"/>
              </a:ext>
            </a:extLst>
          </p:cNvPr>
          <p:cNvSpPr>
            <a:spLocks noGrp="1"/>
          </p:cNvSpPr>
          <p:nvPr>
            <p:ph idx="1"/>
          </p:nvPr>
        </p:nvSpPr>
        <p:spPr>
          <a:xfrm>
            <a:off x="402415" y="948656"/>
            <a:ext cx="10750180" cy="5285090"/>
          </a:xfrm>
        </p:spPr>
        <p:txBody>
          <a:bodyPr>
            <a:normAutofit/>
          </a:bodyPr>
          <a:lstStyle/>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module = </a:t>
            </a:r>
            <a:r>
              <a:rPr lang="en-US" sz="1400" dirty="0" err="1">
                <a:latin typeface="Courier New" panose="02070309020205020404" pitchFamily="49" charset="0"/>
                <a:cs typeface="Courier New" panose="02070309020205020404" pitchFamily="49" charset="0"/>
              </a:rPr>
              <a:t>AnsibleModule</a:t>
            </a:r>
            <a:r>
              <a:rPr lang="en-US" sz="14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argument_spec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dict</a:t>
            </a:r>
            <a:r>
              <a:rPr lang="en-US" sz="14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argument1=</a:t>
            </a:r>
            <a:r>
              <a:rPr lang="en-US" sz="1400" dirty="0" err="1">
                <a:latin typeface="Courier New" panose="02070309020205020404" pitchFamily="49" charset="0"/>
                <a:cs typeface="Courier New" panose="02070309020205020404" pitchFamily="49" charset="0"/>
              </a:rPr>
              <a:t>dict</a:t>
            </a:r>
            <a:r>
              <a:rPr lang="en-US" sz="1400" dirty="0">
                <a:latin typeface="Courier New" panose="02070309020205020404" pitchFamily="49" charset="0"/>
                <a:cs typeface="Courier New" panose="02070309020205020404" pitchFamily="49" charset="0"/>
              </a:rPr>
              <a:t>(type='str', default='default', required=True)</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argument2=</a:t>
            </a:r>
            <a:r>
              <a:rPr lang="en-US" sz="1400" dirty="0" err="1">
                <a:latin typeface="Courier New" panose="02070309020205020404" pitchFamily="49" charset="0"/>
                <a:cs typeface="Courier New" panose="02070309020205020404" pitchFamily="49" charset="0"/>
              </a:rPr>
              <a:t>dict</a:t>
            </a:r>
            <a:r>
              <a:rPr lang="en-US" sz="1400" dirty="0">
                <a:latin typeface="Courier New" panose="02070309020205020404" pitchFamily="49" charset="0"/>
                <a:cs typeface="Courier New" panose="02070309020205020404" pitchFamily="49" charset="0"/>
              </a:rPr>
              <a:t>(type=string, choices=['absent', 'present'], default='present')</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argument1 = </a:t>
            </a:r>
            <a:r>
              <a:rPr lang="en-US" sz="1400" dirty="0" err="1">
                <a:latin typeface="Courier New" panose="02070309020205020404" pitchFamily="49" charset="0"/>
                <a:cs typeface="Courier New" panose="02070309020205020404" pitchFamily="49" charset="0"/>
              </a:rPr>
              <a:t>AnsibleModule.params</a:t>
            </a:r>
            <a:r>
              <a:rPr lang="en-US" sz="1400" dirty="0">
                <a:latin typeface="Courier New" panose="02070309020205020404" pitchFamily="49" charset="0"/>
                <a:cs typeface="Courier New" panose="02070309020205020404" pitchFamily="49" charset="0"/>
              </a:rPr>
              <a:t>['argument1']</a:t>
            </a:r>
          </a:p>
          <a:p>
            <a:pPr marL="0" indent="0">
              <a:buNone/>
            </a:pPr>
            <a:endParaRPr lang="nl-NL" sz="1400" dirty="0">
              <a:latin typeface="Courier New" panose="02070309020205020404" pitchFamily="49" charset="0"/>
              <a:cs typeface="Courier New" panose="02070309020205020404" pitchFamily="49" charset="0"/>
            </a:endParaRPr>
          </a:p>
          <a:p>
            <a:pPr marL="0" indent="0">
              <a:buNone/>
            </a:pPr>
            <a:r>
              <a:rPr lang="nl-NL" sz="1400" dirty="0">
                <a:hlinkClick r:id="rId3"/>
              </a:rPr>
              <a:t>https://docs.ansible.com/ansible/latest/dev_guide/developing_program_flow_modules.html#argument-spec</a:t>
            </a:r>
            <a:endParaRPr lang="nl-NL" sz="1400" dirty="0"/>
          </a:p>
          <a:p>
            <a:pPr marL="0" indent="0">
              <a:buNone/>
            </a:pPr>
            <a:endParaRPr lang="nl-NL" dirty="0"/>
          </a:p>
          <a:p>
            <a:pPr marL="0" indent="0">
              <a:buNone/>
            </a:pPr>
            <a:endParaRPr lang="nl-NL" sz="14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7B15C1D8-DE2B-41B0-BF51-95D7601EB92E}"/>
              </a:ext>
            </a:extLst>
          </p:cNvPr>
          <p:cNvSpPr>
            <a:spLocks noGrp="1"/>
          </p:cNvSpPr>
          <p:nvPr>
            <p:ph type="sldNum" sz="quarter" idx="12"/>
          </p:nvPr>
        </p:nvSpPr>
        <p:spPr/>
        <p:txBody>
          <a:bodyPr/>
          <a:lstStyle/>
          <a:p>
            <a:fld id="{78529740-9F3A-41A0-9184-EDD7A8843EF9}" type="slidenum">
              <a:rPr lang="nl-NL" smtClean="0"/>
              <a:t>13</a:t>
            </a:fld>
            <a:endParaRPr lang="nl-NL"/>
          </a:p>
        </p:txBody>
      </p:sp>
    </p:spTree>
    <p:extLst>
      <p:ext uri="{BB962C8B-B14F-4D97-AF65-F5344CB8AC3E}">
        <p14:creationId xmlns:p14="http://schemas.microsoft.com/office/powerpoint/2010/main" val="72135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EDA7-BB72-4F61-8939-8BE2309344BC}"/>
              </a:ext>
            </a:extLst>
          </p:cNvPr>
          <p:cNvSpPr>
            <a:spLocks noGrp="1"/>
          </p:cNvSpPr>
          <p:nvPr>
            <p:ph type="title"/>
          </p:nvPr>
        </p:nvSpPr>
        <p:spPr/>
        <p:txBody>
          <a:bodyPr/>
          <a:lstStyle/>
          <a:p>
            <a:r>
              <a:rPr lang="nl-NL" dirty="0" err="1"/>
              <a:t>exit_json</a:t>
            </a:r>
            <a:r>
              <a:rPr lang="nl-NL" dirty="0"/>
              <a:t> </a:t>
            </a:r>
            <a:r>
              <a:rPr lang="nl-NL" dirty="0" err="1"/>
              <a:t>and</a:t>
            </a:r>
            <a:r>
              <a:rPr lang="nl-NL" dirty="0"/>
              <a:t> </a:t>
            </a:r>
            <a:r>
              <a:rPr lang="nl-NL" dirty="0" err="1"/>
              <a:t>fail_json</a:t>
            </a:r>
            <a:endParaRPr lang="nl-NL" dirty="0"/>
          </a:p>
        </p:txBody>
      </p:sp>
      <p:sp>
        <p:nvSpPr>
          <p:cNvPr id="3" name="Content Placeholder 2">
            <a:extLst>
              <a:ext uri="{FF2B5EF4-FFF2-40B4-BE49-F238E27FC236}">
                <a16:creationId xmlns:a16="http://schemas.microsoft.com/office/drawing/2014/main" id="{1F78E7F9-C9CE-4A5D-B90C-D23491593BD7}"/>
              </a:ext>
            </a:extLst>
          </p:cNvPr>
          <p:cNvSpPr>
            <a:spLocks noGrp="1"/>
          </p:cNvSpPr>
          <p:nvPr>
            <p:ph idx="1"/>
          </p:nvPr>
        </p:nvSpPr>
        <p:spPr/>
        <p:txBody>
          <a:bodyPr/>
          <a:lstStyle/>
          <a:p>
            <a:r>
              <a:rPr lang="nl-NL" dirty="0"/>
              <a:t>Delivers a </a:t>
            </a:r>
            <a:r>
              <a:rPr lang="nl-NL" dirty="0" err="1"/>
              <a:t>json</a:t>
            </a:r>
            <a:r>
              <a:rPr lang="nl-NL" dirty="0"/>
              <a:t> string </a:t>
            </a:r>
            <a:r>
              <a:rPr lang="nl-NL" dirty="0" err="1"/>
              <a:t>to</a:t>
            </a:r>
            <a:r>
              <a:rPr lang="nl-NL" dirty="0"/>
              <a:t> </a:t>
            </a:r>
            <a:r>
              <a:rPr lang="nl-NL" dirty="0" err="1"/>
              <a:t>ansible</a:t>
            </a:r>
            <a:endParaRPr lang="nl-NL" dirty="0"/>
          </a:p>
          <a:p>
            <a:r>
              <a:rPr lang="en-US" dirty="0" err="1">
                <a:latin typeface="Courier New" panose="02070309020205020404" pitchFamily="49" charset="0"/>
                <a:cs typeface="Courier New" panose="02070309020205020404" pitchFamily="49" charset="0"/>
              </a:rPr>
              <a:t>AnsibleModule.fail_json</a:t>
            </a:r>
            <a:r>
              <a:rPr lang="en-US" dirty="0">
                <a:latin typeface="Courier New" panose="02070309020205020404" pitchFamily="49" charset="0"/>
                <a:cs typeface="Courier New" panose="02070309020205020404" pitchFamily="49" charset="0"/>
              </a:rPr>
              <a:t>(msg="message",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 err=err)</a:t>
            </a:r>
          </a:p>
          <a:p>
            <a:endParaRPr lang="en-US" dirty="0">
              <a:latin typeface="Courier New" panose="02070309020205020404" pitchFamily="49" charset="0"/>
              <a:cs typeface="Courier New" panose="02070309020205020404" pitchFamily="49" charset="0"/>
            </a:endParaRPr>
          </a:p>
          <a:p>
            <a:pPr>
              <a:lnSpc>
                <a:spcPct val="100000"/>
              </a:lnSpc>
              <a:spcBef>
                <a:spcPts val="0"/>
              </a:spcBef>
            </a:pPr>
            <a:r>
              <a:rPr lang="nl-NL" dirty="0" err="1">
                <a:latin typeface="Courier New" panose="02070309020205020404" pitchFamily="49" charset="0"/>
                <a:cs typeface="Courier New" panose="02070309020205020404" pitchFamily="49" charset="0"/>
              </a:rPr>
              <a:t>result</a:t>
            </a:r>
            <a:r>
              <a:rPr lang="nl-NL" dirty="0">
                <a:latin typeface="Courier New" panose="02070309020205020404" pitchFamily="49" charset="0"/>
                <a:cs typeface="Courier New" panose="02070309020205020404" pitchFamily="49" charset="0"/>
              </a:rPr>
              <a:t> = { </a:t>
            </a:r>
            <a:r>
              <a:rPr lang="nl-NL" dirty="0" err="1">
                <a:latin typeface="Courier New" panose="02070309020205020404" pitchFamily="49" charset="0"/>
                <a:cs typeface="Courier New" panose="02070309020205020404" pitchFamily="49" charset="0"/>
              </a:rPr>
              <a:t>msg</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message</a:t>
            </a:r>
            <a:r>
              <a:rPr lang="nl-NL"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changed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False</a:t>
            </a:r>
            <a:endParaRPr lang="nl-NL"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nl-NL" dirty="0">
                <a:latin typeface="Courier New" panose="02070309020205020404" pitchFamily="49" charset="0"/>
                <a:cs typeface="Courier New" panose="02070309020205020404" pitchFamily="49" charset="0"/>
              </a:rPr>
              <a:t>                  }</a:t>
            </a:r>
          </a:p>
          <a:p>
            <a:pPr marL="0" indent="0">
              <a:lnSpc>
                <a:spcPct val="100000"/>
              </a:lnSpc>
              <a:spcBef>
                <a:spcPts val="0"/>
              </a:spcBef>
              <a:buNone/>
            </a:pPr>
            <a:endParaRPr lang="nl-NL" dirty="0">
              <a:latin typeface="Courier New" panose="02070309020205020404" pitchFamily="49" charset="0"/>
              <a:cs typeface="Courier New" panose="02070309020205020404" pitchFamily="49" charset="0"/>
            </a:endParaRPr>
          </a:p>
          <a:p>
            <a:pPr marL="0" indent="0">
              <a:buNone/>
            </a:pPr>
            <a:r>
              <a:rPr lang="nl-NL" dirty="0" err="1">
                <a:latin typeface="Courier New" panose="02070309020205020404" pitchFamily="49" charset="0"/>
                <a:cs typeface="Courier New" panose="02070309020205020404" pitchFamily="49" charset="0"/>
              </a:rPr>
              <a:t>AnsibleModule.exit_json</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result</a:t>
            </a:r>
            <a:r>
              <a:rPr lang="nl-NL" dirty="0">
                <a:latin typeface="Courier New" panose="02070309020205020404" pitchFamily="49" charset="0"/>
                <a:cs typeface="Courier New" panose="02070309020205020404" pitchFamily="49" charset="0"/>
              </a:rPr>
              <a:t>)</a:t>
            </a:r>
          </a:p>
          <a:p>
            <a:pPr marL="0" indent="0">
              <a:buNone/>
            </a:pPr>
            <a:endParaRPr lang="nl-NL" dirty="0"/>
          </a:p>
        </p:txBody>
      </p:sp>
      <p:sp>
        <p:nvSpPr>
          <p:cNvPr id="4" name="Slide Number Placeholder 3">
            <a:extLst>
              <a:ext uri="{FF2B5EF4-FFF2-40B4-BE49-F238E27FC236}">
                <a16:creationId xmlns:a16="http://schemas.microsoft.com/office/drawing/2014/main" id="{968AFD7E-1F00-4920-BFE3-F3C1B9B8E6AC}"/>
              </a:ext>
            </a:extLst>
          </p:cNvPr>
          <p:cNvSpPr>
            <a:spLocks noGrp="1"/>
          </p:cNvSpPr>
          <p:nvPr>
            <p:ph type="sldNum" sz="quarter" idx="12"/>
          </p:nvPr>
        </p:nvSpPr>
        <p:spPr/>
        <p:txBody>
          <a:bodyPr/>
          <a:lstStyle/>
          <a:p>
            <a:fld id="{78529740-9F3A-41A0-9184-EDD7A8843EF9}" type="slidenum">
              <a:rPr lang="nl-NL" smtClean="0"/>
              <a:t>14</a:t>
            </a:fld>
            <a:endParaRPr lang="nl-NL"/>
          </a:p>
        </p:txBody>
      </p:sp>
    </p:spTree>
    <p:extLst>
      <p:ext uri="{BB962C8B-B14F-4D97-AF65-F5344CB8AC3E}">
        <p14:creationId xmlns:p14="http://schemas.microsoft.com/office/powerpoint/2010/main" val="371350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2062-6138-41EA-9A54-59D271BFEECD}"/>
              </a:ext>
            </a:extLst>
          </p:cNvPr>
          <p:cNvSpPr>
            <a:spLocks noGrp="1"/>
          </p:cNvSpPr>
          <p:nvPr>
            <p:ph type="title"/>
          </p:nvPr>
        </p:nvSpPr>
        <p:spPr/>
        <p:txBody>
          <a:bodyPr/>
          <a:lstStyle/>
          <a:p>
            <a:r>
              <a:rPr lang="nl-NL" dirty="0" err="1"/>
              <a:t>get_bin_path</a:t>
            </a:r>
            <a:r>
              <a:rPr lang="nl-NL" dirty="0"/>
              <a:t> </a:t>
            </a:r>
            <a:r>
              <a:rPr lang="nl-NL" dirty="0" err="1"/>
              <a:t>and</a:t>
            </a:r>
            <a:r>
              <a:rPr lang="nl-NL" dirty="0"/>
              <a:t> </a:t>
            </a:r>
            <a:r>
              <a:rPr lang="nl-NL" dirty="0" err="1"/>
              <a:t>run_command</a:t>
            </a:r>
            <a:endParaRPr lang="nl-NL" dirty="0"/>
          </a:p>
        </p:txBody>
      </p:sp>
      <p:sp>
        <p:nvSpPr>
          <p:cNvPr id="3" name="Content Placeholder 2">
            <a:extLst>
              <a:ext uri="{FF2B5EF4-FFF2-40B4-BE49-F238E27FC236}">
                <a16:creationId xmlns:a16="http://schemas.microsoft.com/office/drawing/2014/main" id="{79B75FA3-E003-4C29-837B-B57BB8B2C9D5}"/>
              </a:ext>
            </a:extLst>
          </p:cNvPr>
          <p:cNvSpPr>
            <a:spLocks noGrp="1"/>
          </p:cNvSpPr>
          <p:nvPr>
            <p:ph idx="1"/>
          </p:nvPr>
        </p:nvSpPr>
        <p:spPr/>
        <p:txBody>
          <a:bodyPr/>
          <a:lstStyle/>
          <a:p>
            <a:r>
              <a:rPr lang="nl-NL" dirty="0" err="1"/>
              <a:t>Use</a:t>
            </a:r>
            <a:r>
              <a:rPr lang="nl-NL" dirty="0"/>
              <a:t> </a:t>
            </a:r>
            <a:r>
              <a:rPr lang="nl-NL" dirty="0" err="1">
                <a:latin typeface="Courier New" panose="02070309020205020404" pitchFamily="49" charset="0"/>
                <a:cs typeface="Courier New" panose="02070309020205020404" pitchFamily="49" charset="0"/>
              </a:rPr>
              <a:t>get_bin_path</a:t>
            </a:r>
            <a:r>
              <a:rPr lang="nl-NL" dirty="0">
                <a:latin typeface="Courier New" panose="02070309020205020404" pitchFamily="49" charset="0"/>
                <a:cs typeface="Courier New" panose="02070309020205020404" pitchFamily="49" charset="0"/>
              </a:rPr>
              <a:t> </a:t>
            </a:r>
            <a:r>
              <a:rPr lang="nl-NL" dirty="0" err="1"/>
              <a:t>to</a:t>
            </a:r>
            <a:r>
              <a:rPr lang="nl-NL" dirty="0"/>
              <a:t> </a:t>
            </a:r>
            <a:r>
              <a:rPr lang="nl-NL" dirty="0" err="1"/>
              <a:t>find</a:t>
            </a:r>
            <a:r>
              <a:rPr lang="nl-NL" dirty="0"/>
              <a:t> a </a:t>
            </a:r>
            <a:r>
              <a:rPr lang="nl-NL" dirty="0" err="1"/>
              <a:t>executable</a:t>
            </a:r>
            <a:r>
              <a:rPr lang="nl-NL" dirty="0"/>
              <a:t> in </a:t>
            </a:r>
            <a:r>
              <a:rPr lang="nl-NL" dirty="0">
                <a:latin typeface="Courier New" panose="02070309020205020404" pitchFamily="49" charset="0"/>
                <a:cs typeface="Courier New" panose="02070309020205020404" pitchFamily="49" charset="0"/>
              </a:rPr>
              <a:t>PATH</a:t>
            </a:r>
          </a:p>
          <a:p>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Command</a:t>
            </a:r>
            <a:r>
              <a:rPr lang="nl-NL" dirty="0">
                <a:latin typeface="Courier New" panose="02070309020205020404" pitchFamily="49" charset="0"/>
                <a:cs typeface="Courier New" panose="02070309020205020404" pitchFamily="49" charset="0"/>
              </a:rPr>
              <a:t> = </a:t>
            </a:r>
            <a:r>
              <a:rPr lang="nl-NL" dirty="0" err="1">
                <a:latin typeface="Courier New" panose="02070309020205020404" pitchFamily="49" charset="0"/>
                <a:cs typeface="Courier New" panose="02070309020205020404" pitchFamily="49" charset="0"/>
              </a:rPr>
              <a:t>AnsibleModule.get_bin_path</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rm</a:t>
            </a:r>
            <a:r>
              <a:rPr lang="nl-NL" dirty="0">
                <a:latin typeface="Courier New" panose="02070309020205020404" pitchFamily="49" charset="0"/>
                <a:cs typeface="Courier New" panose="02070309020205020404" pitchFamily="49" charset="0"/>
              </a:rPr>
              <a:t>)</a:t>
            </a:r>
          </a:p>
          <a:p>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run_command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args</a:t>
            </a:r>
            <a:r>
              <a:rPr lang="nl-NL" dirty="0">
                <a:latin typeface="Courier New" panose="02070309020205020404" pitchFamily="49" charset="0"/>
                <a:cs typeface="Courier New" panose="02070309020205020404" pitchFamily="49" charset="0"/>
              </a:rPr>
              <a:t>)</a:t>
            </a:r>
          </a:p>
          <a:p>
            <a:pPr lvl="1"/>
            <a:r>
              <a:rPr lang="nl-NL" dirty="0" err="1"/>
              <a:t>This</a:t>
            </a:r>
            <a:r>
              <a:rPr lang="nl-NL" dirty="0"/>
              <a:t> </a:t>
            </a:r>
            <a:r>
              <a:rPr lang="nl-NL" dirty="0" err="1"/>
              <a:t>executes</a:t>
            </a:r>
            <a:r>
              <a:rPr lang="nl-NL" dirty="0"/>
              <a:t> a </a:t>
            </a:r>
            <a:r>
              <a:rPr lang="nl-NL" dirty="0" err="1"/>
              <a:t>command</a:t>
            </a:r>
            <a:endParaRPr lang="nl-NL" dirty="0"/>
          </a:p>
          <a:p>
            <a:pPr lvl="1"/>
            <a:r>
              <a:rPr lang="nl-NL" dirty="0" err="1">
                <a:latin typeface="Courier New" panose="02070309020205020404" pitchFamily="49" charset="0"/>
                <a:cs typeface="Courier New" panose="02070309020205020404" pitchFamily="49" charset="0"/>
              </a:rPr>
              <a:t>args</a:t>
            </a:r>
            <a:r>
              <a:rPr lang="nl-NL" dirty="0"/>
              <a:t> is a string or a list</a:t>
            </a:r>
          </a:p>
          <a:p>
            <a:pPr lvl="1"/>
            <a:r>
              <a:rPr lang="nl-NL" dirty="0"/>
              <a:t>Returns: rc, </a:t>
            </a:r>
            <a:r>
              <a:rPr lang="nl-NL" dirty="0" err="1"/>
              <a:t>stdout</a:t>
            </a:r>
            <a:r>
              <a:rPr lang="nl-NL" dirty="0"/>
              <a:t>, </a:t>
            </a:r>
            <a:r>
              <a:rPr lang="nl-NL" dirty="0" err="1"/>
              <a:t>stderr</a:t>
            </a:r>
            <a:endParaRPr lang="nl-NL" dirty="0"/>
          </a:p>
          <a:p>
            <a:pPr lvl="1"/>
            <a:endParaRPr lang="nl-NL" dirty="0"/>
          </a:p>
          <a:p>
            <a:r>
              <a:rPr lang="nl-NL" dirty="0">
                <a:latin typeface="Courier New" panose="02070309020205020404" pitchFamily="49" charset="0"/>
                <a:cs typeface="Courier New" panose="02070309020205020404" pitchFamily="49" charset="0"/>
              </a:rPr>
              <a:t>rc, out, </a:t>
            </a:r>
            <a:r>
              <a:rPr lang="nl-NL" dirty="0" err="1">
                <a:latin typeface="Courier New" panose="02070309020205020404" pitchFamily="49" charset="0"/>
                <a:cs typeface="Courier New" panose="02070309020205020404" pitchFamily="49" charset="0"/>
              </a:rPr>
              <a:t>err</a:t>
            </a:r>
            <a:r>
              <a:rPr lang="nl-NL" dirty="0">
                <a:latin typeface="Courier New" panose="02070309020205020404" pitchFamily="49" charset="0"/>
                <a:cs typeface="Courier New" panose="02070309020205020404" pitchFamily="49" charset="0"/>
              </a:rPr>
              <a:t> = </a:t>
            </a:r>
            <a:r>
              <a:rPr lang="nl-NL" dirty="0" err="1">
                <a:latin typeface="Courier New" panose="02070309020205020404" pitchFamily="49" charset="0"/>
                <a:cs typeface="Courier New" panose="02070309020205020404" pitchFamily="49" charset="0"/>
              </a:rPr>
              <a:t>AnsibleModule</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command</a:t>
            </a:r>
            <a:r>
              <a:rPr lang="nl-NL" dirty="0">
                <a:latin typeface="Courier New" panose="02070309020205020404" pitchFamily="49" charset="0"/>
                <a:cs typeface="Courier New" panose="02070309020205020404" pitchFamily="49" charset="0"/>
              </a:rPr>
              <a:t>)</a:t>
            </a:r>
          </a:p>
          <a:p>
            <a:pPr marL="0" indent="0">
              <a:buNone/>
            </a:pPr>
            <a:endParaRPr lang="nl-NL"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7AA3C4A-9C45-4DEC-BF8F-0E5D6ADFC37C}"/>
              </a:ext>
            </a:extLst>
          </p:cNvPr>
          <p:cNvSpPr>
            <a:spLocks noGrp="1"/>
          </p:cNvSpPr>
          <p:nvPr>
            <p:ph type="sldNum" sz="quarter" idx="12"/>
          </p:nvPr>
        </p:nvSpPr>
        <p:spPr/>
        <p:txBody>
          <a:bodyPr/>
          <a:lstStyle/>
          <a:p>
            <a:fld id="{78529740-9F3A-41A0-9184-EDD7A8843EF9}" type="slidenum">
              <a:rPr lang="nl-NL" smtClean="0"/>
              <a:t>15</a:t>
            </a:fld>
            <a:endParaRPr lang="nl-NL"/>
          </a:p>
        </p:txBody>
      </p:sp>
    </p:spTree>
    <p:extLst>
      <p:ext uri="{BB962C8B-B14F-4D97-AF65-F5344CB8AC3E}">
        <p14:creationId xmlns:p14="http://schemas.microsoft.com/office/powerpoint/2010/main" val="75721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C000-A31F-49F6-ADDD-21CB1DD31726}"/>
              </a:ext>
            </a:extLst>
          </p:cNvPr>
          <p:cNvSpPr>
            <a:spLocks noGrp="1"/>
          </p:cNvSpPr>
          <p:nvPr>
            <p:ph type="title"/>
          </p:nvPr>
        </p:nvSpPr>
        <p:spPr/>
        <p:txBody>
          <a:bodyPr/>
          <a:lstStyle/>
          <a:p>
            <a:r>
              <a:rPr lang="nl-NL" dirty="0" err="1"/>
              <a:t>Where</a:t>
            </a:r>
            <a:r>
              <a:rPr lang="nl-NL" dirty="0"/>
              <a:t> </a:t>
            </a:r>
            <a:r>
              <a:rPr lang="nl-NL" dirty="0" err="1"/>
              <a:t>to</a:t>
            </a:r>
            <a:r>
              <a:rPr lang="nl-NL" dirty="0"/>
              <a:t> put </a:t>
            </a:r>
            <a:r>
              <a:rPr lang="nl-NL" dirty="0" err="1"/>
              <a:t>the</a:t>
            </a:r>
            <a:r>
              <a:rPr lang="nl-NL" dirty="0"/>
              <a:t> module</a:t>
            </a:r>
          </a:p>
        </p:txBody>
      </p:sp>
      <p:sp>
        <p:nvSpPr>
          <p:cNvPr id="3" name="Content Placeholder 2">
            <a:extLst>
              <a:ext uri="{FF2B5EF4-FFF2-40B4-BE49-F238E27FC236}">
                <a16:creationId xmlns:a16="http://schemas.microsoft.com/office/drawing/2014/main" id="{27EF0C6E-90EC-4A90-8158-4F4A32506B5A}"/>
              </a:ext>
            </a:extLst>
          </p:cNvPr>
          <p:cNvSpPr>
            <a:spLocks noGrp="1"/>
          </p:cNvSpPr>
          <p:nvPr>
            <p:ph idx="1"/>
          </p:nvPr>
        </p:nvSpPr>
        <p:spPr/>
        <p:txBody>
          <a:bodyPr>
            <a:normAutofit lnSpcReduction="10000"/>
          </a:bodyPr>
          <a:lstStyle/>
          <a:p>
            <a:pPr marL="0" indent="0">
              <a:buNone/>
            </a:pPr>
            <a:r>
              <a:rPr lang="nl-NL" dirty="0"/>
              <a:t>/</a:t>
            </a:r>
            <a:r>
              <a:rPr lang="nl-NL" dirty="0" err="1"/>
              <a:t>etc</a:t>
            </a:r>
            <a:r>
              <a:rPr lang="nl-NL" dirty="0"/>
              <a:t>/</a:t>
            </a:r>
            <a:r>
              <a:rPr lang="nl-NL" dirty="0" err="1"/>
              <a:t>ansible</a:t>
            </a:r>
            <a:r>
              <a:rPr lang="nl-NL" dirty="0"/>
              <a:t>/</a:t>
            </a:r>
            <a:r>
              <a:rPr lang="nl-NL" dirty="0" err="1"/>
              <a:t>ansible.cfg</a:t>
            </a:r>
            <a:endParaRPr lang="nl-NL" dirty="0"/>
          </a:p>
          <a:p>
            <a:pPr marL="0" indent="0">
              <a:buNone/>
            </a:pPr>
            <a:r>
              <a:rPr lang="en-US" dirty="0">
                <a:latin typeface="Courier New" panose="02070309020205020404" pitchFamily="49" charset="0"/>
                <a:cs typeface="Courier New" panose="02070309020205020404" pitchFamily="49" charset="0"/>
              </a:rPr>
              <a:t>library        =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my_modules</a:t>
            </a:r>
            <a:r>
              <a:rPr lang="en-US" dirty="0">
                <a:latin typeface="Courier New" panose="02070309020205020404" pitchFamily="49" charset="0"/>
                <a:cs typeface="Courier New" panose="02070309020205020404" pitchFamily="49" charset="0"/>
              </a:rPr>
              <a:t>/</a:t>
            </a:r>
          </a:p>
          <a:p>
            <a:pPr marL="0" indent="0">
              <a:buNone/>
            </a:pPr>
            <a:endParaRPr lang="nl-NL" dirty="0"/>
          </a:p>
          <a:p>
            <a:pPr marL="0" indent="0">
              <a:buNone/>
            </a:pPr>
            <a:r>
              <a:rPr lang="nl-NL" dirty="0" err="1"/>
              <a:t>Add</a:t>
            </a:r>
            <a:r>
              <a:rPr lang="nl-NL" dirty="0"/>
              <a:t> </a:t>
            </a:r>
            <a:r>
              <a:rPr lang="nl-NL" dirty="0" err="1"/>
              <a:t>the</a:t>
            </a:r>
            <a:r>
              <a:rPr lang="nl-NL" dirty="0"/>
              <a:t> module </a:t>
            </a:r>
            <a:r>
              <a:rPr lang="nl-NL" dirty="0" err="1"/>
              <a:t>to</a:t>
            </a:r>
            <a:r>
              <a:rPr lang="nl-NL" dirty="0"/>
              <a:t> </a:t>
            </a:r>
            <a:r>
              <a:rPr lang="nl-NL" dirty="0" err="1"/>
              <a:t>your</a:t>
            </a:r>
            <a:r>
              <a:rPr lang="nl-NL" dirty="0"/>
              <a:t> </a:t>
            </a:r>
            <a:r>
              <a:rPr lang="nl-NL" dirty="0" err="1"/>
              <a:t>playbook</a:t>
            </a:r>
            <a:r>
              <a:rPr lang="nl-NL" dirty="0"/>
              <a:t> directory</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library</a:t>
            </a:r>
            <a:endParaRPr lang="nl-NL"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 my_module.py</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site.yml</a:t>
            </a:r>
            <a:endParaRPr lang="nl-NL" dirty="0">
              <a:latin typeface="Courier New" panose="02070309020205020404" pitchFamily="49" charset="0"/>
              <a:cs typeface="Courier New" panose="02070309020205020404" pitchFamily="49" charset="0"/>
            </a:endParaRPr>
          </a:p>
          <a:p>
            <a:pPr marL="0" indent="0">
              <a:buNone/>
            </a:pPr>
            <a:endParaRPr lang="nl-NL" dirty="0"/>
          </a:p>
          <a:p>
            <a:pPr marL="0" indent="0">
              <a:buNone/>
            </a:pPr>
            <a:r>
              <a:rPr lang="nl-NL" dirty="0" err="1"/>
              <a:t>Create</a:t>
            </a:r>
            <a:r>
              <a:rPr lang="nl-NL" dirty="0"/>
              <a:t> a </a:t>
            </a:r>
            <a:r>
              <a:rPr lang="nl-NL" dirty="0" err="1"/>
              <a:t>role</a:t>
            </a:r>
            <a:r>
              <a:rPr lang="nl-NL" dirty="0"/>
              <a:t> </a:t>
            </a:r>
            <a:r>
              <a:rPr lang="nl-NL" dirty="0" err="1"/>
              <a:t>with</a:t>
            </a:r>
            <a:r>
              <a:rPr lang="nl-NL" dirty="0"/>
              <a:t> </a:t>
            </a:r>
            <a:r>
              <a:rPr lang="nl-NL" dirty="0" err="1"/>
              <a:t>your</a:t>
            </a:r>
            <a:r>
              <a:rPr lang="nl-NL" dirty="0"/>
              <a:t> module</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roles</a:t>
            </a:r>
            <a:endParaRPr lang="nl-NL"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 </a:t>
            </a:r>
            <a:r>
              <a:rPr lang="nl-NL" dirty="0" err="1">
                <a:latin typeface="Courier New" panose="02070309020205020404" pitchFamily="49" charset="0"/>
                <a:cs typeface="Courier New" panose="02070309020205020404" pitchFamily="49" charset="0"/>
              </a:rPr>
              <a:t>modules_role</a:t>
            </a:r>
            <a:endParaRPr lang="nl-NL"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 </a:t>
            </a:r>
            <a:r>
              <a:rPr lang="nl-NL" dirty="0" err="1">
                <a:latin typeface="Courier New" panose="02070309020205020404" pitchFamily="49" charset="0"/>
                <a:cs typeface="Courier New" panose="02070309020205020404" pitchFamily="49" charset="0"/>
              </a:rPr>
              <a:t>library</a:t>
            </a:r>
            <a:endParaRPr lang="nl-NL"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 my_module.py</a:t>
            </a:r>
          </a:p>
          <a:p>
            <a:pPr marL="0" indent="0">
              <a:lnSpc>
                <a:spcPct val="120000"/>
              </a:lnSpc>
              <a:spcBef>
                <a:spcPts val="0"/>
              </a:spcBef>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site.yml</a:t>
            </a:r>
            <a:endParaRPr lang="nl-NL" dirty="0">
              <a:latin typeface="Courier New" panose="02070309020205020404" pitchFamily="49" charset="0"/>
              <a:cs typeface="Courier New" panose="02070309020205020404" pitchFamily="49" charset="0"/>
            </a:endParaRPr>
          </a:p>
          <a:p>
            <a:pPr marL="0" indent="0">
              <a:buNone/>
            </a:pPr>
            <a:endParaRPr lang="nl-NL" dirty="0"/>
          </a:p>
        </p:txBody>
      </p:sp>
      <p:sp>
        <p:nvSpPr>
          <p:cNvPr id="4" name="Slide Number Placeholder 3">
            <a:extLst>
              <a:ext uri="{FF2B5EF4-FFF2-40B4-BE49-F238E27FC236}">
                <a16:creationId xmlns:a16="http://schemas.microsoft.com/office/drawing/2014/main" id="{0F619B6E-6273-48F2-A6F1-63DCD03A4312}"/>
              </a:ext>
            </a:extLst>
          </p:cNvPr>
          <p:cNvSpPr>
            <a:spLocks noGrp="1"/>
          </p:cNvSpPr>
          <p:nvPr>
            <p:ph type="sldNum" sz="quarter" idx="12"/>
          </p:nvPr>
        </p:nvSpPr>
        <p:spPr/>
        <p:txBody>
          <a:bodyPr/>
          <a:lstStyle/>
          <a:p>
            <a:fld id="{78529740-9F3A-41A0-9184-EDD7A8843EF9}" type="slidenum">
              <a:rPr lang="nl-NL" smtClean="0"/>
              <a:t>16</a:t>
            </a:fld>
            <a:endParaRPr lang="nl-NL"/>
          </a:p>
        </p:txBody>
      </p:sp>
    </p:spTree>
    <p:extLst>
      <p:ext uri="{BB962C8B-B14F-4D97-AF65-F5344CB8AC3E}">
        <p14:creationId xmlns:p14="http://schemas.microsoft.com/office/powerpoint/2010/main" val="112371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4EFC-77B8-4537-8AAA-9BB915C4FA73}"/>
              </a:ext>
            </a:extLst>
          </p:cNvPr>
          <p:cNvSpPr>
            <a:spLocks noGrp="1"/>
          </p:cNvSpPr>
          <p:nvPr>
            <p:ph type="title"/>
          </p:nvPr>
        </p:nvSpPr>
        <p:spPr/>
        <p:txBody>
          <a:bodyPr/>
          <a:lstStyle/>
          <a:p>
            <a:r>
              <a:rPr lang="nl-NL" dirty="0"/>
              <a:t>First </a:t>
            </a:r>
            <a:r>
              <a:rPr lang="nl-NL" dirty="0" err="1"/>
              <a:t>version</a:t>
            </a:r>
            <a:r>
              <a:rPr lang="nl-NL" dirty="0"/>
              <a:t> of </a:t>
            </a:r>
            <a:r>
              <a:rPr lang="nl-NL" dirty="0" err="1"/>
              <a:t>your</a:t>
            </a:r>
            <a:r>
              <a:rPr lang="nl-NL" dirty="0"/>
              <a:t> module</a:t>
            </a:r>
          </a:p>
        </p:txBody>
      </p:sp>
      <p:sp>
        <p:nvSpPr>
          <p:cNvPr id="3" name="Content Placeholder 2">
            <a:extLst>
              <a:ext uri="{FF2B5EF4-FFF2-40B4-BE49-F238E27FC236}">
                <a16:creationId xmlns:a16="http://schemas.microsoft.com/office/drawing/2014/main" id="{5C548DED-DE02-4CC2-B84B-A093F3CDE18D}"/>
              </a:ext>
            </a:extLst>
          </p:cNvPr>
          <p:cNvSpPr>
            <a:spLocks noGrp="1"/>
          </p:cNvSpPr>
          <p:nvPr>
            <p:ph idx="1"/>
          </p:nvPr>
        </p:nvSpPr>
        <p:spPr/>
        <p:txBody>
          <a:bodyPr/>
          <a:lstStyle/>
          <a:p>
            <a:r>
              <a:rPr lang="nl-NL" dirty="0"/>
              <a:t>We start </a:t>
            </a:r>
            <a:r>
              <a:rPr lang="nl-NL" dirty="0" err="1"/>
              <a:t>to</a:t>
            </a:r>
            <a:r>
              <a:rPr lang="nl-NL" dirty="0"/>
              <a:t> experiment </a:t>
            </a:r>
            <a:r>
              <a:rPr lang="nl-NL" dirty="0" err="1"/>
              <a:t>writing</a:t>
            </a:r>
            <a:r>
              <a:rPr lang="nl-NL" dirty="0"/>
              <a:t> </a:t>
            </a:r>
            <a:r>
              <a:rPr lang="nl-NL" dirty="0" err="1"/>
              <a:t>the</a:t>
            </a:r>
            <a:r>
              <a:rPr lang="nl-NL" dirty="0"/>
              <a:t> module</a:t>
            </a:r>
          </a:p>
          <a:p>
            <a:r>
              <a:rPr lang="nl-NL" dirty="0" err="1"/>
              <a:t>And</a:t>
            </a:r>
            <a:r>
              <a:rPr lang="nl-NL" dirty="0"/>
              <a:t> </a:t>
            </a:r>
            <a:r>
              <a:rPr lang="nl-NL" dirty="0" err="1"/>
              <a:t>writing</a:t>
            </a:r>
            <a:r>
              <a:rPr lang="nl-NL" dirty="0"/>
              <a:t> a </a:t>
            </a:r>
            <a:r>
              <a:rPr lang="nl-NL" dirty="0" err="1"/>
              <a:t>playbook</a:t>
            </a:r>
            <a:r>
              <a:rPr lang="nl-NL" dirty="0"/>
              <a:t> </a:t>
            </a:r>
            <a:r>
              <a:rPr lang="nl-NL" dirty="0" err="1"/>
              <a:t>to</a:t>
            </a:r>
            <a:r>
              <a:rPr lang="nl-NL" dirty="0"/>
              <a:t> </a:t>
            </a:r>
            <a:r>
              <a:rPr lang="nl-NL" dirty="0" err="1"/>
              <a:t>use</a:t>
            </a:r>
            <a:r>
              <a:rPr lang="nl-NL" dirty="0"/>
              <a:t> </a:t>
            </a:r>
            <a:r>
              <a:rPr lang="nl-NL" dirty="0" err="1"/>
              <a:t>the</a:t>
            </a:r>
            <a:r>
              <a:rPr lang="nl-NL" dirty="0"/>
              <a:t> module </a:t>
            </a:r>
            <a:r>
              <a:rPr lang="nl-NL" dirty="0" err="1"/>
              <a:t>for</a:t>
            </a:r>
            <a:r>
              <a:rPr lang="nl-NL" dirty="0"/>
              <a:t> </a:t>
            </a:r>
            <a:r>
              <a:rPr lang="nl-NL" dirty="0" err="1"/>
              <a:t>adding</a:t>
            </a:r>
            <a:r>
              <a:rPr lang="nl-NL" dirty="0"/>
              <a:t> </a:t>
            </a:r>
            <a:r>
              <a:rPr lang="nl-NL" dirty="0" err="1"/>
              <a:t>and</a:t>
            </a:r>
            <a:r>
              <a:rPr lang="nl-NL" dirty="0"/>
              <a:t> </a:t>
            </a:r>
            <a:r>
              <a:rPr lang="nl-NL" dirty="0" err="1"/>
              <a:t>removing</a:t>
            </a:r>
            <a:r>
              <a:rPr lang="nl-NL" dirty="0"/>
              <a:t> </a:t>
            </a:r>
            <a:r>
              <a:rPr lang="nl-NL" dirty="0" err="1"/>
              <a:t>the</a:t>
            </a:r>
            <a:r>
              <a:rPr lang="nl-NL" dirty="0"/>
              <a:t> file</a:t>
            </a:r>
          </a:p>
          <a:p>
            <a:endParaRPr lang="nl-NL" dirty="0"/>
          </a:p>
          <a:p>
            <a:r>
              <a:rPr lang="nl-NL" dirty="0"/>
              <a:t>Start </a:t>
            </a:r>
            <a:r>
              <a:rPr lang="nl-NL" dirty="0" err="1"/>
              <a:t>with</a:t>
            </a:r>
            <a:r>
              <a:rPr lang="nl-NL" dirty="0"/>
              <a:t> </a:t>
            </a:r>
            <a:r>
              <a:rPr lang="nl-NL" dirty="0" err="1"/>
              <a:t>the</a:t>
            </a:r>
            <a:r>
              <a:rPr lang="nl-NL" dirty="0"/>
              <a:t> </a:t>
            </a:r>
            <a:r>
              <a:rPr lang="nl-NL" dirty="0" err="1"/>
              <a:t>definition</a:t>
            </a:r>
            <a:r>
              <a:rPr lang="nl-NL" dirty="0"/>
              <a:t> of </a:t>
            </a:r>
            <a:r>
              <a:rPr lang="nl-NL" dirty="0" err="1"/>
              <a:t>the</a:t>
            </a:r>
            <a:r>
              <a:rPr lang="nl-NL" dirty="0"/>
              <a:t> </a:t>
            </a:r>
            <a:r>
              <a:rPr lang="nl-NL" dirty="0" err="1"/>
              <a:t>arguments</a:t>
            </a:r>
            <a:endParaRPr lang="nl-NL" dirty="0"/>
          </a:p>
          <a:p>
            <a:r>
              <a:rPr lang="nl-NL" dirty="0"/>
              <a:t>Handle </a:t>
            </a:r>
            <a:r>
              <a:rPr lang="nl-NL" dirty="0" err="1"/>
              <a:t>the</a:t>
            </a:r>
            <a:r>
              <a:rPr lang="nl-NL" dirty="0"/>
              <a:t> </a:t>
            </a:r>
            <a:r>
              <a:rPr lang="nl-NL" dirty="0" err="1"/>
              <a:t>arguments</a:t>
            </a:r>
            <a:endParaRPr lang="nl-NL" dirty="0"/>
          </a:p>
          <a:p>
            <a:r>
              <a:rPr lang="nl-NL" dirty="0"/>
              <a:t>Program </a:t>
            </a:r>
            <a:r>
              <a:rPr lang="nl-NL" dirty="0" err="1"/>
              <a:t>the</a:t>
            </a:r>
            <a:r>
              <a:rPr lang="nl-NL" dirty="0"/>
              <a:t> actions</a:t>
            </a:r>
          </a:p>
          <a:p>
            <a:r>
              <a:rPr lang="nl-NL" dirty="0" err="1"/>
              <a:t>Create</a:t>
            </a:r>
            <a:r>
              <a:rPr lang="nl-NL" dirty="0"/>
              <a:t> feedback </a:t>
            </a:r>
            <a:r>
              <a:rPr lang="nl-NL" dirty="0" err="1"/>
              <a:t>to</a:t>
            </a:r>
            <a:r>
              <a:rPr lang="nl-NL" dirty="0"/>
              <a:t> </a:t>
            </a:r>
            <a:r>
              <a:rPr lang="nl-NL" dirty="0" err="1"/>
              <a:t>ansible</a:t>
            </a:r>
            <a:endParaRPr lang="nl-NL" dirty="0"/>
          </a:p>
          <a:p>
            <a:endParaRPr lang="nl-NL" dirty="0"/>
          </a:p>
          <a:p>
            <a:endParaRPr lang="nl-NL" dirty="0"/>
          </a:p>
          <a:p>
            <a:endParaRPr lang="nl-NL" dirty="0"/>
          </a:p>
        </p:txBody>
      </p:sp>
      <p:sp>
        <p:nvSpPr>
          <p:cNvPr id="4" name="Slide Number Placeholder 3">
            <a:extLst>
              <a:ext uri="{FF2B5EF4-FFF2-40B4-BE49-F238E27FC236}">
                <a16:creationId xmlns:a16="http://schemas.microsoft.com/office/drawing/2014/main" id="{73477698-0514-4778-9CDE-FAB159517B1B}"/>
              </a:ext>
            </a:extLst>
          </p:cNvPr>
          <p:cNvSpPr>
            <a:spLocks noGrp="1"/>
          </p:cNvSpPr>
          <p:nvPr>
            <p:ph type="sldNum" sz="quarter" idx="12"/>
          </p:nvPr>
        </p:nvSpPr>
        <p:spPr/>
        <p:txBody>
          <a:bodyPr/>
          <a:lstStyle/>
          <a:p>
            <a:fld id="{78529740-9F3A-41A0-9184-EDD7A8843EF9}" type="slidenum">
              <a:rPr lang="nl-NL" smtClean="0"/>
              <a:t>17</a:t>
            </a:fld>
            <a:endParaRPr lang="nl-NL"/>
          </a:p>
        </p:txBody>
      </p:sp>
    </p:spTree>
    <p:extLst>
      <p:ext uri="{BB962C8B-B14F-4D97-AF65-F5344CB8AC3E}">
        <p14:creationId xmlns:p14="http://schemas.microsoft.com/office/powerpoint/2010/main" val="405292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0C6D-4460-4446-B814-D5CDBEA4E6CC}"/>
              </a:ext>
            </a:extLst>
          </p:cNvPr>
          <p:cNvSpPr>
            <a:spLocks noGrp="1"/>
          </p:cNvSpPr>
          <p:nvPr>
            <p:ph type="title"/>
          </p:nvPr>
        </p:nvSpPr>
        <p:spPr/>
        <p:txBody>
          <a:bodyPr/>
          <a:lstStyle/>
          <a:p>
            <a:r>
              <a:rPr lang="nl-NL" dirty="0" err="1"/>
              <a:t>Idempotency</a:t>
            </a:r>
            <a:endParaRPr lang="nl-NL" dirty="0"/>
          </a:p>
        </p:txBody>
      </p:sp>
      <p:sp>
        <p:nvSpPr>
          <p:cNvPr id="3" name="Content Placeholder 2">
            <a:extLst>
              <a:ext uri="{FF2B5EF4-FFF2-40B4-BE49-F238E27FC236}">
                <a16:creationId xmlns:a16="http://schemas.microsoft.com/office/drawing/2014/main" id="{D8978477-384C-466D-B9E0-583C696989DC}"/>
              </a:ext>
            </a:extLst>
          </p:cNvPr>
          <p:cNvSpPr>
            <a:spLocks noGrp="1"/>
          </p:cNvSpPr>
          <p:nvPr>
            <p:ph idx="1"/>
          </p:nvPr>
        </p:nvSpPr>
        <p:spPr/>
        <p:txBody>
          <a:bodyPr/>
          <a:lstStyle/>
          <a:p>
            <a:r>
              <a:rPr lang="nl-NL" dirty="0"/>
              <a:t>A module </a:t>
            </a:r>
            <a:r>
              <a:rPr lang="nl-NL" dirty="0" err="1"/>
              <a:t>should</a:t>
            </a:r>
            <a:r>
              <a:rPr lang="nl-NL" dirty="0"/>
              <a:t> </a:t>
            </a:r>
            <a:r>
              <a:rPr lang="nl-NL" dirty="0" err="1"/>
              <a:t>be</a:t>
            </a:r>
            <a:r>
              <a:rPr lang="nl-NL" dirty="0"/>
              <a:t> idempotent </a:t>
            </a:r>
          </a:p>
          <a:p>
            <a:r>
              <a:rPr lang="nl-NL" dirty="0"/>
              <a:t>No action is taken </a:t>
            </a:r>
            <a:r>
              <a:rPr lang="nl-NL" dirty="0" err="1"/>
              <a:t>when</a:t>
            </a:r>
            <a:r>
              <a:rPr lang="nl-NL" dirty="0"/>
              <a:t> state is </a:t>
            </a:r>
            <a:r>
              <a:rPr lang="nl-NL" dirty="0" err="1"/>
              <a:t>allready</a:t>
            </a:r>
            <a:r>
              <a:rPr lang="nl-NL" dirty="0"/>
              <a:t> </a:t>
            </a:r>
            <a:r>
              <a:rPr lang="nl-NL" dirty="0" err="1"/>
              <a:t>defined</a:t>
            </a:r>
            <a:endParaRPr lang="nl-NL" dirty="0"/>
          </a:p>
          <a:p>
            <a:r>
              <a:rPr lang="nl-NL" dirty="0" err="1"/>
              <a:t>Find</a:t>
            </a:r>
            <a:r>
              <a:rPr lang="nl-NL" dirty="0"/>
              <a:t> out </a:t>
            </a:r>
            <a:r>
              <a:rPr lang="nl-NL" dirty="0" err="1"/>
              <a:t>the</a:t>
            </a:r>
            <a:r>
              <a:rPr lang="nl-NL" dirty="0"/>
              <a:t> </a:t>
            </a:r>
            <a:r>
              <a:rPr lang="nl-NL" dirty="0" err="1"/>
              <a:t>current</a:t>
            </a:r>
            <a:r>
              <a:rPr lang="nl-NL" dirty="0"/>
              <a:t> state of </a:t>
            </a:r>
            <a:r>
              <a:rPr lang="nl-NL" dirty="0" err="1"/>
              <a:t>the</a:t>
            </a:r>
            <a:r>
              <a:rPr lang="nl-NL" dirty="0"/>
              <a:t> item </a:t>
            </a:r>
            <a:r>
              <a:rPr lang="nl-NL" dirty="0" err="1"/>
              <a:t>under</a:t>
            </a:r>
            <a:r>
              <a:rPr lang="nl-NL" dirty="0"/>
              <a:t> change</a:t>
            </a:r>
          </a:p>
          <a:p>
            <a:endParaRPr lang="nl-NL" dirty="0"/>
          </a:p>
          <a:p>
            <a:r>
              <a:rPr lang="nl-NL" dirty="0"/>
              <a:t>In </a:t>
            </a:r>
            <a:r>
              <a:rPr lang="nl-NL" dirty="0" err="1"/>
              <a:t>this</a:t>
            </a:r>
            <a:r>
              <a:rPr lang="nl-NL" dirty="0"/>
              <a:t> workshop:</a:t>
            </a:r>
          </a:p>
          <a:p>
            <a:r>
              <a:rPr lang="nl-NL" dirty="0" err="1"/>
              <a:t>Use</a:t>
            </a:r>
            <a:r>
              <a:rPr lang="nl-NL" dirty="0"/>
              <a:t> </a:t>
            </a:r>
            <a:r>
              <a:rPr lang="nl-NL" dirty="0" err="1"/>
              <a:t>ls</a:t>
            </a:r>
            <a:r>
              <a:rPr lang="nl-NL" dirty="0"/>
              <a:t> </a:t>
            </a:r>
            <a:r>
              <a:rPr lang="nl-NL" dirty="0" err="1"/>
              <a:t>to</a:t>
            </a:r>
            <a:r>
              <a:rPr lang="nl-NL" dirty="0"/>
              <a:t> check </a:t>
            </a:r>
            <a:r>
              <a:rPr lang="nl-NL" dirty="0" err="1"/>
              <a:t>if</a:t>
            </a:r>
            <a:r>
              <a:rPr lang="nl-NL" dirty="0"/>
              <a:t> </a:t>
            </a:r>
            <a:r>
              <a:rPr lang="nl-NL" dirty="0" err="1"/>
              <a:t>the</a:t>
            </a:r>
            <a:r>
              <a:rPr lang="nl-NL" dirty="0"/>
              <a:t> file is present</a:t>
            </a:r>
          </a:p>
          <a:p>
            <a:endParaRPr lang="nl-NL" dirty="0"/>
          </a:p>
          <a:p>
            <a:endParaRPr lang="nl-NL" dirty="0"/>
          </a:p>
        </p:txBody>
      </p:sp>
      <p:sp>
        <p:nvSpPr>
          <p:cNvPr id="4" name="Slide Number Placeholder 3">
            <a:extLst>
              <a:ext uri="{FF2B5EF4-FFF2-40B4-BE49-F238E27FC236}">
                <a16:creationId xmlns:a16="http://schemas.microsoft.com/office/drawing/2014/main" id="{2C227855-A6EC-4ED7-A96E-92C1CB815012}"/>
              </a:ext>
            </a:extLst>
          </p:cNvPr>
          <p:cNvSpPr>
            <a:spLocks noGrp="1"/>
          </p:cNvSpPr>
          <p:nvPr>
            <p:ph type="sldNum" sz="quarter" idx="12"/>
          </p:nvPr>
        </p:nvSpPr>
        <p:spPr/>
        <p:txBody>
          <a:bodyPr/>
          <a:lstStyle/>
          <a:p>
            <a:fld id="{78529740-9F3A-41A0-9184-EDD7A8843EF9}" type="slidenum">
              <a:rPr lang="nl-NL" smtClean="0"/>
              <a:t>18</a:t>
            </a:fld>
            <a:endParaRPr lang="nl-NL"/>
          </a:p>
        </p:txBody>
      </p:sp>
    </p:spTree>
    <p:extLst>
      <p:ext uri="{BB962C8B-B14F-4D97-AF65-F5344CB8AC3E}">
        <p14:creationId xmlns:p14="http://schemas.microsoft.com/office/powerpoint/2010/main" val="16283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B811-A006-48E2-A77A-A351224BE9E7}"/>
              </a:ext>
            </a:extLst>
          </p:cNvPr>
          <p:cNvSpPr>
            <a:spLocks noGrp="1"/>
          </p:cNvSpPr>
          <p:nvPr>
            <p:ph type="title"/>
          </p:nvPr>
        </p:nvSpPr>
        <p:spPr/>
        <p:txBody>
          <a:bodyPr/>
          <a:lstStyle/>
          <a:p>
            <a:r>
              <a:rPr lang="nl-NL" dirty="0" err="1"/>
              <a:t>Add</a:t>
            </a:r>
            <a:r>
              <a:rPr lang="nl-NL" dirty="0"/>
              <a:t> </a:t>
            </a:r>
            <a:r>
              <a:rPr lang="nl-NL" dirty="0" err="1"/>
              <a:t>idempotency</a:t>
            </a:r>
            <a:r>
              <a:rPr lang="nl-NL" dirty="0"/>
              <a:t> </a:t>
            </a:r>
            <a:r>
              <a:rPr lang="nl-NL" dirty="0" err="1"/>
              <a:t>to</a:t>
            </a:r>
            <a:r>
              <a:rPr lang="nl-NL" dirty="0"/>
              <a:t> </a:t>
            </a:r>
            <a:r>
              <a:rPr lang="nl-NL" dirty="0" err="1"/>
              <a:t>the</a:t>
            </a:r>
            <a:r>
              <a:rPr lang="nl-NL" dirty="0"/>
              <a:t> module</a:t>
            </a:r>
          </a:p>
        </p:txBody>
      </p:sp>
      <p:sp>
        <p:nvSpPr>
          <p:cNvPr id="3" name="Content Placeholder 2">
            <a:extLst>
              <a:ext uri="{FF2B5EF4-FFF2-40B4-BE49-F238E27FC236}">
                <a16:creationId xmlns:a16="http://schemas.microsoft.com/office/drawing/2014/main" id="{D32405F1-578B-4396-8798-FF4AEE6963DB}"/>
              </a:ext>
            </a:extLst>
          </p:cNvPr>
          <p:cNvSpPr>
            <a:spLocks noGrp="1"/>
          </p:cNvSpPr>
          <p:nvPr>
            <p:ph idx="1"/>
          </p:nvPr>
        </p:nvSpPr>
        <p:spPr/>
        <p:txBody>
          <a:bodyPr/>
          <a:lstStyle/>
          <a:p>
            <a:r>
              <a:rPr lang="nl-NL" dirty="0"/>
              <a:t>Write code </a:t>
            </a:r>
            <a:r>
              <a:rPr lang="nl-NL" dirty="0" err="1"/>
              <a:t>to</a:t>
            </a:r>
            <a:r>
              <a:rPr lang="nl-NL" dirty="0"/>
              <a:t> check </a:t>
            </a:r>
            <a:r>
              <a:rPr lang="nl-NL" dirty="0" err="1"/>
              <a:t>current</a:t>
            </a:r>
            <a:r>
              <a:rPr lang="nl-NL" dirty="0"/>
              <a:t> state </a:t>
            </a:r>
            <a:r>
              <a:rPr lang="nl-NL" dirty="0" err="1"/>
              <a:t>against</a:t>
            </a:r>
            <a:r>
              <a:rPr lang="nl-NL" dirty="0"/>
              <a:t> </a:t>
            </a:r>
            <a:r>
              <a:rPr lang="nl-NL" dirty="0" err="1"/>
              <a:t>to</a:t>
            </a:r>
            <a:r>
              <a:rPr lang="nl-NL" dirty="0"/>
              <a:t> </a:t>
            </a:r>
            <a:r>
              <a:rPr lang="nl-NL" dirty="0" err="1"/>
              <a:t>be</a:t>
            </a:r>
            <a:r>
              <a:rPr lang="nl-NL" dirty="0"/>
              <a:t> state</a:t>
            </a:r>
          </a:p>
          <a:p>
            <a:r>
              <a:rPr lang="nl-NL" dirty="0" err="1"/>
              <a:t>Adjust</a:t>
            </a:r>
            <a:r>
              <a:rPr lang="nl-NL" dirty="0"/>
              <a:t> handling </a:t>
            </a:r>
          </a:p>
        </p:txBody>
      </p:sp>
      <p:sp>
        <p:nvSpPr>
          <p:cNvPr id="4" name="Slide Number Placeholder 3">
            <a:extLst>
              <a:ext uri="{FF2B5EF4-FFF2-40B4-BE49-F238E27FC236}">
                <a16:creationId xmlns:a16="http://schemas.microsoft.com/office/drawing/2014/main" id="{03438C4D-827E-4271-B3A1-08CF915C0B00}"/>
              </a:ext>
            </a:extLst>
          </p:cNvPr>
          <p:cNvSpPr>
            <a:spLocks noGrp="1"/>
          </p:cNvSpPr>
          <p:nvPr>
            <p:ph type="sldNum" sz="quarter" idx="12"/>
          </p:nvPr>
        </p:nvSpPr>
        <p:spPr/>
        <p:txBody>
          <a:bodyPr/>
          <a:lstStyle/>
          <a:p>
            <a:fld id="{78529740-9F3A-41A0-9184-EDD7A8843EF9}" type="slidenum">
              <a:rPr lang="nl-NL" smtClean="0"/>
              <a:t>19</a:t>
            </a:fld>
            <a:endParaRPr lang="nl-NL"/>
          </a:p>
        </p:txBody>
      </p:sp>
    </p:spTree>
    <p:extLst>
      <p:ext uri="{BB962C8B-B14F-4D97-AF65-F5344CB8AC3E}">
        <p14:creationId xmlns:p14="http://schemas.microsoft.com/office/powerpoint/2010/main" val="390574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Building </a:t>
            </a:r>
            <a:r>
              <a:rPr lang="nl-NL" dirty="0" err="1"/>
              <a:t>Ansible</a:t>
            </a:r>
            <a:r>
              <a:rPr lang="nl-NL" dirty="0"/>
              <a:t> Modules Workshop</a:t>
            </a:r>
          </a:p>
        </p:txBody>
      </p:sp>
      <p:sp>
        <p:nvSpPr>
          <p:cNvPr id="3" name="Subtitle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1366160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10B3-EACB-4ABD-9013-70AAC0A88F90}"/>
              </a:ext>
            </a:extLst>
          </p:cNvPr>
          <p:cNvSpPr>
            <a:spLocks noGrp="1"/>
          </p:cNvSpPr>
          <p:nvPr>
            <p:ph type="title"/>
          </p:nvPr>
        </p:nvSpPr>
        <p:spPr/>
        <p:txBody>
          <a:bodyPr/>
          <a:lstStyle/>
          <a:p>
            <a:r>
              <a:rPr lang="nl-NL" dirty="0"/>
              <a:t>Lunch</a:t>
            </a:r>
          </a:p>
        </p:txBody>
      </p:sp>
      <p:sp>
        <p:nvSpPr>
          <p:cNvPr id="3" name="Content Placeholder 2">
            <a:extLst>
              <a:ext uri="{FF2B5EF4-FFF2-40B4-BE49-F238E27FC236}">
                <a16:creationId xmlns:a16="http://schemas.microsoft.com/office/drawing/2014/main" id="{0322ACFC-0603-48CE-98D8-0CBE7B24E071}"/>
              </a:ext>
            </a:extLst>
          </p:cNvPr>
          <p:cNvSpPr>
            <a:spLocks noGrp="1"/>
          </p:cNvSpPr>
          <p:nvPr>
            <p:ph idx="1"/>
          </p:nvPr>
        </p:nvSpPr>
        <p:spPr/>
        <p:txBody>
          <a:bodyPr/>
          <a:lstStyle/>
          <a:p>
            <a:endParaRPr lang="nl-NL" dirty="0"/>
          </a:p>
        </p:txBody>
      </p:sp>
      <p:sp>
        <p:nvSpPr>
          <p:cNvPr id="4" name="Slide Number Placeholder 3">
            <a:extLst>
              <a:ext uri="{FF2B5EF4-FFF2-40B4-BE49-F238E27FC236}">
                <a16:creationId xmlns:a16="http://schemas.microsoft.com/office/drawing/2014/main" id="{47B4FBB7-37EC-4C4A-BC42-6E428584C1D2}"/>
              </a:ext>
            </a:extLst>
          </p:cNvPr>
          <p:cNvSpPr>
            <a:spLocks noGrp="1"/>
          </p:cNvSpPr>
          <p:nvPr>
            <p:ph type="sldNum" sz="quarter" idx="12"/>
          </p:nvPr>
        </p:nvSpPr>
        <p:spPr/>
        <p:txBody>
          <a:bodyPr/>
          <a:lstStyle/>
          <a:p>
            <a:fld id="{78529740-9F3A-41A0-9184-EDD7A8843EF9}" type="slidenum">
              <a:rPr lang="nl-NL" smtClean="0"/>
              <a:t>20</a:t>
            </a:fld>
            <a:endParaRPr lang="nl-NL"/>
          </a:p>
        </p:txBody>
      </p:sp>
      <p:pic>
        <p:nvPicPr>
          <p:cNvPr id="6" name="Picture 5">
            <a:extLst>
              <a:ext uri="{FF2B5EF4-FFF2-40B4-BE49-F238E27FC236}">
                <a16:creationId xmlns:a16="http://schemas.microsoft.com/office/drawing/2014/main" id="{41199580-6BD0-4C92-9152-BDAD1FBC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379" y="1157976"/>
            <a:ext cx="5349241" cy="5235566"/>
          </a:xfrm>
          <a:prstGeom prst="rect">
            <a:avLst/>
          </a:prstGeom>
        </p:spPr>
      </p:pic>
    </p:spTree>
    <p:extLst>
      <p:ext uri="{BB962C8B-B14F-4D97-AF65-F5344CB8AC3E}">
        <p14:creationId xmlns:p14="http://schemas.microsoft.com/office/powerpoint/2010/main" val="1994975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7BE4-A82F-40A5-9B87-8F12A8C7B0AC}"/>
              </a:ext>
            </a:extLst>
          </p:cNvPr>
          <p:cNvSpPr>
            <a:spLocks noGrp="1"/>
          </p:cNvSpPr>
          <p:nvPr>
            <p:ph type="title"/>
          </p:nvPr>
        </p:nvSpPr>
        <p:spPr/>
        <p:txBody>
          <a:bodyPr/>
          <a:lstStyle/>
          <a:p>
            <a:r>
              <a:rPr lang="nl-NL" dirty="0" err="1"/>
              <a:t>Extending</a:t>
            </a:r>
            <a:r>
              <a:rPr lang="nl-NL" dirty="0"/>
              <a:t> module </a:t>
            </a:r>
            <a:r>
              <a:rPr lang="nl-NL" dirty="0" err="1"/>
              <a:t>with</a:t>
            </a:r>
            <a:r>
              <a:rPr lang="nl-NL" dirty="0"/>
              <a:t> checkmode parameter</a:t>
            </a:r>
          </a:p>
        </p:txBody>
      </p:sp>
      <p:sp>
        <p:nvSpPr>
          <p:cNvPr id="3" name="Content Placeholder 2">
            <a:extLst>
              <a:ext uri="{FF2B5EF4-FFF2-40B4-BE49-F238E27FC236}">
                <a16:creationId xmlns:a16="http://schemas.microsoft.com/office/drawing/2014/main" id="{7075E6D9-ADF0-4DEF-9E87-E883905C7C23}"/>
              </a:ext>
            </a:extLst>
          </p:cNvPr>
          <p:cNvSpPr>
            <a:spLocks noGrp="1"/>
          </p:cNvSpPr>
          <p:nvPr>
            <p:ph idx="1"/>
          </p:nvPr>
        </p:nvSpPr>
        <p:spPr/>
        <p:txBody>
          <a:bodyPr/>
          <a:lstStyle/>
          <a:p>
            <a:r>
              <a:rPr lang="nl-NL" dirty="0" err="1"/>
              <a:t>Specified</a:t>
            </a:r>
            <a:r>
              <a:rPr lang="nl-NL" dirty="0"/>
              <a:t> in argument </a:t>
            </a:r>
            <a:r>
              <a:rPr lang="nl-NL" dirty="0" err="1"/>
              <a:t>spec</a:t>
            </a:r>
            <a:endParaRPr lang="nl-NL" dirty="0"/>
          </a:p>
          <a:p>
            <a:r>
              <a:rPr lang="nl-NL" dirty="0"/>
              <a:t>Action is </a:t>
            </a:r>
            <a:r>
              <a:rPr lang="nl-NL" dirty="0" err="1"/>
              <a:t>not</a:t>
            </a:r>
            <a:r>
              <a:rPr lang="nl-NL" dirty="0"/>
              <a:t> </a:t>
            </a:r>
            <a:r>
              <a:rPr lang="nl-NL" dirty="0" err="1"/>
              <a:t>really</a:t>
            </a:r>
            <a:r>
              <a:rPr lang="nl-NL" dirty="0"/>
              <a:t> </a:t>
            </a:r>
            <a:r>
              <a:rPr lang="nl-NL" dirty="0" err="1"/>
              <a:t>executed</a:t>
            </a:r>
            <a:endParaRPr lang="nl-NL" dirty="0"/>
          </a:p>
          <a:p>
            <a:r>
              <a:rPr lang="nl-NL" dirty="0" err="1"/>
              <a:t>Used</a:t>
            </a:r>
            <a:r>
              <a:rPr lang="nl-NL" dirty="0"/>
              <a:t> </a:t>
            </a:r>
            <a:r>
              <a:rPr lang="nl-NL" dirty="0" err="1"/>
              <a:t>for</a:t>
            </a:r>
            <a:r>
              <a:rPr lang="nl-NL" dirty="0"/>
              <a:t> </a:t>
            </a:r>
            <a:r>
              <a:rPr lang="nl-NL" dirty="0" err="1"/>
              <a:t>checking</a:t>
            </a:r>
            <a:r>
              <a:rPr lang="nl-NL" dirty="0"/>
              <a:t> </a:t>
            </a:r>
            <a:r>
              <a:rPr lang="nl-NL" dirty="0" err="1"/>
              <a:t>what</a:t>
            </a:r>
            <a:r>
              <a:rPr lang="nl-NL" dirty="0"/>
              <a:t> </a:t>
            </a:r>
            <a:r>
              <a:rPr lang="nl-NL" dirty="0" err="1"/>
              <a:t>the</a:t>
            </a:r>
            <a:r>
              <a:rPr lang="nl-NL" dirty="0"/>
              <a:t> </a:t>
            </a:r>
            <a:r>
              <a:rPr lang="nl-NL" dirty="0" err="1"/>
              <a:t>playbook</a:t>
            </a:r>
            <a:r>
              <a:rPr lang="nl-NL" dirty="0"/>
              <a:t> </a:t>
            </a:r>
            <a:r>
              <a:rPr lang="nl-NL" dirty="0" err="1"/>
              <a:t>will</a:t>
            </a:r>
            <a:r>
              <a:rPr lang="nl-NL" dirty="0"/>
              <a:t> change</a:t>
            </a:r>
          </a:p>
          <a:p>
            <a:endParaRPr lang="nl-NL" dirty="0"/>
          </a:p>
        </p:txBody>
      </p:sp>
      <p:sp>
        <p:nvSpPr>
          <p:cNvPr id="4" name="Slide Number Placeholder 3">
            <a:extLst>
              <a:ext uri="{FF2B5EF4-FFF2-40B4-BE49-F238E27FC236}">
                <a16:creationId xmlns:a16="http://schemas.microsoft.com/office/drawing/2014/main" id="{BF5156D3-A59F-4BD4-BDEE-5BAB4761E206}"/>
              </a:ext>
            </a:extLst>
          </p:cNvPr>
          <p:cNvSpPr>
            <a:spLocks noGrp="1"/>
          </p:cNvSpPr>
          <p:nvPr>
            <p:ph type="sldNum" sz="quarter" idx="12"/>
          </p:nvPr>
        </p:nvSpPr>
        <p:spPr/>
        <p:txBody>
          <a:bodyPr/>
          <a:lstStyle/>
          <a:p>
            <a:fld id="{78529740-9F3A-41A0-9184-EDD7A8843EF9}" type="slidenum">
              <a:rPr lang="nl-NL" smtClean="0"/>
              <a:t>21</a:t>
            </a:fld>
            <a:endParaRPr lang="nl-NL"/>
          </a:p>
        </p:txBody>
      </p:sp>
    </p:spTree>
    <p:extLst>
      <p:ext uri="{BB962C8B-B14F-4D97-AF65-F5344CB8AC3E}">
        <p14:creationId xmlns:p14="http://schemas.microsoft.com/office/powerpoint/2010/main" val="3020216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8BFE-D35D-4659-8BF9-825EC5686C35}"/>
              </a:ext>
            </a:extLst>
          </p:cNvPr>
          <p:cNvSpPr>
            <a:spLocks noGrp="1"/>
          </p:cNvSpPr>
          <p:nvPr>
            <p:ph type="title"/>
          </p:nvPr>
        </p:nvSpPr>
        <p:spPr/>
        <p:txBody>
          <a:bodyPr/>
          <a:lstStyle/>
          <a:p>
            <a:r>
              <a:rPr lang="nl-NL" dirty="0" err="1"/>
              <a:t>Documenting</a:t>
            </a:r>
            <a:r>
              <a:rPr lang="nl-NL" dirty="0"/>
              <a:t> </a:t>
            </a:r>
            <a:r>
              <a:rPr lang="nl-NL" dirty="0" err="1"/>
              <a:t>the</a:t>
            </a:r>
            <a:r>
              <a:rPr lang="nl-NL" dirty="0"/>
              <a:t> Module</a:t>
            </a:r>
          </a:p>
        </p:txBody>
      </p:sp>
      <p:sp>
        <p:nvSpPr>
          <p:cNvPr id="3" name="Content Placeholder 2">
            <a:extLst>
              <a:ext uri="{FF2B5EF4-FFF2-40B4-BE49-F238E27FC236}">
                <a16:creationId xmlns:a16="http://schemas.microsoft.com/office/drawing/2014/main" id="{E8BFC2E0-4088-460A-87AE-0996BF150C14}"/>
              </a:ext>
            </a:extLst>
          </p:cNvPr>
          <p:cNvSpPr>
            <a:spLocks noGrp="1"/>
          </p:cNvSpPr>
          <p:nvPr>
            <p:ph idx="1"/>
          </p:nvPr>
        </p:nvSpPr>
        <p:spPr/>
        <p:txBody>
          <a:bodyPr/>
          <a:lstStyle/>
          <a:p>
            <a:r>
              <a:rPr lang="nl-NL" dirty="0" err="1"/>
              <a:t>There</a:t>
            </a:r>
            <a:r>
              <a:rPr lang="nl-NL" dirty="0"/>
              <a:t> are 4 block of </a:t>
            </a:r>
            <a:r>
              <a:rPr lang="nl-NL" dirty="0" err="1"/>
              <a:t>documentation</a:t>
            </a:r>
            <a:endParaRPr lang="nl-NL" dirty="0"/>
          </a:p>
          <a:p>
            <a:pPr lvl="1"/>
            <a:r>
              <a:rPr lang="nl-NL" dirty="0" err="1"/>
              <a:t>Ansible</a:t>
            </a:r>
            <a:r>
              <a:rPr lang="nl-NL" dirty="0"/>
              <a:t> Meta block</a:t>
            </a:r>
          </a:p>
          <a:p>
            <a:pPr lvl="1"/>
            <a:r>
              <a:rPr lang="nl-NL" dirty="0" err="1"/>
              <a:t>Documentation</a:t>
            </a:r>
            <a:r>
              <a:rPr lang="nl-NL" dirty="0"/>
              <a:t> block</a:t>
            </a:r>
          </a:p>
          <a:p>
            <a:pPr lvl="1"/>
            <a:r>
              <a:rPr lang="nl-NL" dirty="0" err="1"/>
              <a:t>Examples</a:t>
            </a:r>
            <a:r>
              <a:rPr lang="nl-NL" dirty="0"/>
              <a:t> block</a:t>
            </a:r>
          </a:p>
          <a:p>
            <a:pPr lvl="1"/>
            <a:r>
              <a:rPr lang="nl-NL" dirty="0"/>
              <a:t>Return block</a:t>
            </a:r>
          </a:p>
          <a:p>
            <a:endParaRPr lang="nl-NL" dirty="0"/>
          </a:p>
          <a:p>
            <a:r>
              <a:rPr lang="nl-NL" dirty="0"/>
              <a:t>License agreement</a:t>
            </a:r>
          </a:p>
          <a:p>
            <a:pPr marL="457200" lvl="1" indent="0">
              <a:buNone/>
            </a:pPr>
            <a:r>
              <a:rPr lang="en-US" dirty="0"/>
              <a:t># Copyright: (c) 2018, &lt;AUTHOR&gt;</a:t>
            </a:r>
          </a:p>
          <a:p>
            <a:pPr marL="457200" lvl="1" indent="0">
              <a:buNone/>
            </a:pPr>
            <a:r>
              <a:rPr lang="en-US" dirty="0"/>
              <a:t># GNU General Public License v3.0+ (see COPYING or </a:t>
            </a:r>
            <a:r>
              <a:rPr lang="en-US" dirty="0">
                <a:hlinkClick r:id="rId2"/>
              </a:rPr>
              <a:t>https://www.gnu.org/licenses/gpl-3.0.txt</a:t>
            </a:r>
            <a:r>
              <a:rPr lang="en-US" dirty="0"/>
              <a:t>)</a:t>
            </a:r>
          </a:p>
          <a:p>
            <a:pPr marL="457200" lvl="1" indent="0">
              <a:buNone/>
            </a:pPr>
            <a:endParaRPr lang="en-US" dirty="0"/>
          </a:p>
          <a:p>
            <a:pPr marL="457200" lvl="1" indent="0">
              <a:buNone/>
            </a:pPr>
            <a:endParaRPr lang="en-US" dirty="0"/>
          </a:p>
          <a:p>
            <a:r>
              <a:rPr lang="nl-NL" dirty="0"/>
              <a:t>Test </a:t>
            </a:r>
            <a:r>
              <a:rPr lang="nl-NL" dirty="0" err="1"/>
              <a:t>documentation</a:t>
            </a:r>
            <a:r>
              <a:rPr lang="nl-NL" dirty="0"/>
              <a:t> / </a:t>
            </a:r>
            <a:r>
              <a:rPr lang="nl-NL" dirty="0" err="1"/>
              <a:t>Retrieve</a:t>
            </a:r>
            <a:r>
              <a:rPr lang="nl-NL" dirty="0"/>
              <a:t> </a:t>
            </a:r>
            <a:r>
              <a:rPr lang="nl-NL" dirty="0" err="1"/>
              <a:t>documentation</a:t>
            </a:r>
            <a:r>
              <a:rPr lang="nl-NL" dirty="0"/>
              <a:t> </a:t>
            </a:r>
            <a:r>
              <a:rPr lang="nl-NL" dirty="0" err="1"/>
              <a:t>with</a:t>
            </a:r>
            <a:r>
              <a:rPr lang="nl-NL" dirty="0"/>
              <a:t> </a:t>
            </a:r>
            <a:r>
              <a:rPr lang="nl-NL" dirty="0" err="1"/>
              <a:t>ansible-doc</a:t>
            </a:r>
            <a:endParaRPr lang="nl-NL" dirty="0"/>
          </a:p>
          <a:p>
            <a:endParaRPr lang="nl-NL" dirty="0"/>
          </a:p>
        </p:txBody>
      </p:sp>
      <p:sp>
        <p:nvSpPr>
          <p:cNvPr id="4" name="Slide Number Placeholder 3">
            <a:extLst>
              <a:ext uri="{FF2B5EF4-FFF2-40B4-BE49-F238E27FC236}">
                <a16:creationId xmlns:a16="http://schemas.microsoft.com/office/drawing/2014/main" id="{BF3BF1D6-3B01-46B4-9EAA-224E4F92B888}"/>
              </a:ext>
            </a:extLst>
          </p:cNvPr>
          <p:cNvSpPr>
            <a:spLocks noGrp="1"/>
          </p:cNvSpPr>
          <p:nvPr>
            <p:ph type="sldNum" sz="quarter" idx="12"/>
          </p:nvPr>
        </p:nvSpPr>
        <p:spPr/>
        <p:txBody>
          <a:bodyPr/>
          <a:lstStyle/>
          <a:p>
            <a:fld id="{78529740-9F3A-41A0-9184-EDD7A8843EF9}" type="slidenum">
              <a:rPr lang="nl-NL" smtClean="0"/>
              <a:t>22</a:t>
            </a:fld>
            <a:endParaRPr lang="nl-NL"/>
          </a:p>
        </p:txBody>
      </p:sp>
    </p:spTree>
    <p:extLst>
      <p:ext uri="{BB962C8B-B14F-4D97-AF65-F5344CB8AC3E}">
        <p14:creationId xmlns:p14="http://schemas.microsoft.com/office/powerpoint/2010/main" val="4251570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10B3-EACB-4ABD-9013-70AAC0A88F90}"/>
              </a:ext>
            </a:extLst>
          </p:cNvPr>
          <p:cNvSpPr>
            <a:spLocks noGrp="1"/>
          </p:cNvSpPr>
          <p:nvPr>
            <p:ph type="title"/>
          </p:nvPr>
        </p:nvSpPr>
        <p:spPr/>
        <p:txBody>
          <a:bodyPr/>
          <a:lstStyle/>
          <a:p>
            <a:r>
              <a:rPr lang="nl-NL" dirty="0" err="1"/>
              <a:t>Testing</a:t>
            </a:r>
            <a:r>
              <a:rPr lang="nl-NL" dirty="0"/>
              <a:t> module</a:t>
            </a:r>
          </a:p>
        </p:txBody>
      </p:sp>
      <p:sp>
        <p:nvSpPr>
          <p:cNvPr id="3" name="Content Placeholder 2">
            <a:extLst>
              <a:ext uri="{FF2B5EF4-FFF2-40B4-BE49-F238E27FC236}">
                <a16:creationId xmlns:a16="http://schemas.microsoft.com/office/drawing/2014/main" id="{0322ACFC-0603-48CE-98D8-0CBE7B24E071}"/>
              </a:ext>
            </a:extLst>
          </p:cNvPr>
          <p:cNvSpPr>
            <a:spLocks noGrp="1"/>
          </p:cNvSpPr>
          <p:nvPr>
            <p:ph idx="1"/>
          </p:nvPr>
        </p:nvSpPr>
        <p:spPr/>
        <p:txBody>
          <a:bodyPr/>
          <a:lstStyle/>
          <a:p>
            <a:r>
              <a:rPr lang="nl-NL" dirty="0" err="1"/>
              <a:t>Testing</a:t>
            </a:r>
            <a:r>
              <a:rPr lang="nl-NL" dirty="0"/>
              <a:t> is </a:t>
            </a:r>
            <a:r>
              <a:rPr lang="nl-NL" dirty="0" err="1"/>
              <a:t>included</a:t>
            </a:r>
            <a:r>
              <a:rPr lang="nl-NL" dirty="0"/>
              <a:t> in </a:t>
            </a:r>
            <a:r>
              <a:rPr lang="nl-NL" dirty="0" err="1"/>
              <a:t>the</a:t>
            </a:r>
            <a:r>
              <a:rPr lang="nl-NL" dirty="0"/>
              <a:t> </a:t>
            </a:r>
            <a:r>
              <a:rPr lang="nl-NL" dirty="0" err="1"/>
              <a:t>Ansible</a:t>
            </a:r>
            <a:r>
              <a:rPr lang="nl-NL" dirty="0"/>
              <a:t> development </a:t>
            </a:r>
            <a:r>
              <a:rPr lang="nl-NL" dirty="0" err="1"/>
              <a:t>branch</a:t>
            </a:r>
            <a:r>
              <a:rPr lang="nl-NL" dirty="0"/>
              <a:t> at GITHUB</a:t>
            </a:r>
          </a:p>
          <a:p>
            <a:r>
              <a:rPr lang="nl-NL" dirty="0"/>
              <a:t>Types of </a:t>
            </a:r>
            <a:r>
              <a:rPr lang="nl-NL" dirty="0" err="1"/>
              <a:t>testing</a:t>
            </a:r>
            <a:endParaRPr lang="nl-NL" dirty="0"/>
          </a:p>
          <a:p>
            <a:pPr lvl="1"/>
            <a:r>
              <a:rPr lang="nl-NL" dirty="0" err="1"/>
              <a:t>compile</a:t>
            </a:r>
            <a:endParaRPr lang="nl-NL" dirty="0"/>
          </a:p>
          <a:p>
            <a:pPr lvl="1"/>
            <a:r>
              <a:rPr lang="nl-NL" dirty="0" err="1"/>
              <a:t>sanity</a:t>
            </a:r>
            <a:endParaRPr lang="nl-NL" dirty="0"/>
          </a:p>
          <a:p>
            <a:pPr lvl="1"/>
            <a:r>
              <a:rPr lang="nl-NL" dirty="0" err="1"/>
              <a:t>integration</a:t>
            </a:r>
            <a:endParaRPr lang="nl-NL" dirty="0"/>
          </a:p>
          <a:p>
            <a:pPr lvl="1"/>
            <a:r>
              <a:rPr lang="nl-NL" dirty="0"/>
              <a:t>units</a:t>
            </a:r>
          </a:p>
          <a:p>
            <a:endParaRPr lang="nl-NL" dirty="0"/>
          </a:p>
          <a:p>
            <a:r>
              <a:rPr lang="nl-NL" dirty="0"/>
              <a:t>CI Pipeline </a:t>
            </a:r>
            <a:r>
              <a:rPr lang="nl-NL" dirty="0" err="1"/>
              <a:t>whithis</a:t>
            </a:r>
            <a:r>
              <a:rPr lang="nl-NL" dirty="0"/>
              <a:t> GITHUB </a:t>
            </a:r>
            <a:r>
              <a:rPr lang="nl-NL" dirty="0" err="1"/>
              <a:t>uses</a:t>
            </a:r>
            <a:r>
              <a:rPr lang="nl-NL" dirty="0"/>
              <a:t> </a:t>
            </a:r>
            <a:r>
              <a:rPr lang="nl-NL" dirty="0" err="1"/>
              <a:t>shippable</a:t>
            </a:r>
            <a:endParaRPr lang="nl-NL" dirty="0"/>
          </a:p>
          <a:p>
            <a:endParaRPr lang="nl-NL" dirty="0"/>
          </a:p>
          <a:p>
            <a:r>
              <a:rPr lang="nl-NL" dirty="0" err="1"/>
              <a:t>You</a:t>
            </a:r>
            <a:r>
              <a:rPr lang="nl-NL" dirty="0"/>
              <a:t> </a:t>
            </a:r>
            <a:r>
              <a:rPr lang="nl-NL" dirty="0" err="1"/>
              <a:t>can</a:t>
            </a:r>
            <a:r>
              <a:rPr lang="nl-NL" dirty="0"/>
              <a:t> test </a:t>
            </a:r>
            <a:r>
              <a:rPr lang="nl-NL" dirty="0" err="1"/>
              <a:t>previous</a:t>
            </a:r>
            <a:r>
              <a:rPr lang="nl-NL" dirty="0"/>
              <a:t> </a:t>
            </a:r>
            <a:r>
              <a:rPr lang="nl-NL" dirty="0" err="1"/>
              <a:t>to</a:t>
            </a:r>
            <a:r>
              <a:rPr lang="nl-NL" dirty="0"/>
              <a:t> </a:t>
            </a:r>
            <a:r>
              <a:rPr lang="nl-NL" dirty="0" err="1"/>
              <a:t>getting</a:t>
            </a:r>
            <a:r>
              <a:rPr lang="nl-NL" dirty="0"/>
              <a:t> </a:t>
            </a:r>
            <a:r>
              <a:rPr lang="nl-NL" dirty="0" err="1"/>
              <a:t>your</a:t>
            </a:r>
            <a:r>
              <a:rPr lang="nl-NL" dirty="0"/>
              <a:t> module </a:t>
            </a:r>
            <a:r>
              <a:rPr lang="nl-NL" dirty="0" err="1"/>
              <a:t>into</a:t>
            </a:r>
            <a:r>
              <a:rPr lang="nl-NL" dirty="0"/>
              <a:t> </a:t>
            </a:r>
            <a:r>
              <a:rPr lang="nl-NL" dirty="0" err="1"/>
              <a:t>ansible</a:t>
            </a:r>
            <a:r>
              <a:rPr lang="nl-NL" dirty="0"/>
              <a:t> code directory</a:t>
            </a:r>
          </a:p>
          <a:p>
            <a:endParaRPr lang="nl-NL" dirty="0"/>
          </a:p>
          <a:p>
            <a:r>
              <a:rPr lang="nl-NL" dirty="0">
                <a:hlinkClick r:id="rId3"/>
              </a:rPr>
              <a:t>https://docs.ansible.com/ansible/latest/dev_guide/testing.html#developing-testing</a:t>
            </a:r>
            <a:endParaRPr lang="nl-NL" dirty="0"/>
          </a:p>
          <a:p>
            <a:endParaRPr lang="nl-NL" dirty="0"/>
          </a:p>
        </p:txBody>
      </p:sp>
      <p:sp>
        <p:nvSpPr>
          <p:cNvPr id="4" name="Slide Number Placeholder 3">
            <a:extLst>
              <a:ext uri="{FF2B5EF4-FFF2-40B4-BE49-F238E27FC236}">
                <a16:creationId xmlns:a16="http://schemas.microsoft.com/office/drawing/2014/main" id="{47B4FBB7-37EC-4C4A-BC42-6E428584C1D2}"/>
              </a:ext>
            </a:extLst>
          </p:cNvPr>
          <p:cNvSpPr>
            <a:spLocks noGrp="1"/>
          </p:cNvSpPr>
          <p:nvPr>
            <p:ph type="sldNum" sz="quarter" idx="12"/>
          </p:nvPr>
        </p:nvSpPr>
        <p:spPr/>
        <p:txBody>
          <a:bodyPr/>
          <a:lstStyle/>
          <a:p>
            <a:fld id="{78529740-9F3A-41A0-9184-EDD7A8843EF9}" type="slidenum">
              <a:rPr lang="nl-NL" smtClean="0"/>
              <a:t>23</a:t>
            </a:fld>
            <a:endParaRPr lang="nl-NL"/>
          </a:p>
        </p:txBody>
      </p:sp>
    </p:spTree>
    <p:extLst>
      <p:ext uri="{BB962C8B-B14F-4D97-AF65-F5344CB8AC3E}">
        <p14:creationId xmlns:p14="http://schemas.microsoft.com/office/powerpoint/2010/main" val="2429407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415A-E843-40F4-A6A3-1337ADE787EA}"/>
              </a:ext>
            </a:extLst>
          </p:cNvPr>
          <p:cNvSpPr>
            <a:spLocks noGrp="1"/>
          </p:cNvSpPr>
          <p:nvPr>
            <p:ph type="title"/>
          </p:nvPr>
        </p:nvSpPr>
        <p:spPr/>
        <p:txBody>
          <a:bodyPr/>
          <a:lstStyle/>
          <a:p>
            <a:r>
              <a:rPr lang="nl-NL" dirty="0" err="1"/>
              <a:t>Add</a:t>
            </a:r>
            <a:r>
              <a:rPr lang="nl-NL" dirty="0"/>
              <a:t> module </a:t>
            </a:r>
            <a:r>
              <a:rPr lang="nl-NL" dirty="0" err="1"/>
              <a:t>to</a:t>
            </a:r>
            <a:r>
              <a:rPr lang="nl-NL" dirty="0"/>
              <a:t> </a:t>
            </a:r>
            <a:r>
              <a:rPr lang="nl-NL" dirty="0" err="1"/>
              <a:t>Ansible</a:t>
            </a:r>
            <a:r>
              <a:rPr lang="nl-NL" dirty="0"/>
              <a:t> code</a:t>
            </a:r>
          </a:p>
        </p:txBody>
      </p:sp>
      <p:sp>
        <p:nvSpPr>
          <p:cNvPr id="3" name="Content Placeholder 2">
            <a:extLst>
              <a:ext uri="{FF2B5EF4-FFF2-40B4-BE49-F238E27FC236}">
                <a16:creationId xmlns:a16="http://schemas.microsoft.com/office/drawing/2014/main" id="{B84AF600-23AD-4C87-82F7-3E181F288A34}"/>
              </a:ext>
            </a:extLst>
          </p:cNvPr>
          <p:cNvSpPr>
            <a:spLocks noGrp="1"/>
          </p:cNvSpPr>
          <p:nvPr>
            <p:ph idx="1"/>
          </p:nvPr>
        </p:nvSpPr>
        <p:spPr/>
        <p:txBody>
          <a:bodyPr/>
          <a:lstStyle/>
          <a:p>
            <a:r>
              <a:rPr lang="nl-NL" dirty="0"/>
              <a:t>Is </a:t>
            </a:r>
            <a:r>
              <a:rPr lang="nl-NL" dirty="0" err="1"/>
              <a:t>your</a:t>
            </a:r>
            <a:r>
              <a:rPr lang="nl-NL" dirty="0"/>
              <a:t> module </a:t>
            </a:r>
            <a:r>
              <a:rPr lang="nl-NL" dirty="0" err="1"/>
              <a:t>really</a:t>
            </a:r>
            <a:r>
              <a:rPr lang="nl-NL" dirty="0"/>
              <a:t> </a:t>
            </a:r>
            <a:r>
              <a:rPr lang="nl-NL" dirty="0" err="1"/>
              <a:t>something</a:t>
            </a:r>
            <a:r>
              <a:rPr lang="nl-NL" dirty="0"/>
              <a:t> new?</a:t>
            </a:r>
          </a:p>
          <a:p>
            <a:r>
              <a:rPr lang="nl-NL" dirty="0" err="1"/>
              <a:t>Fork</a:t>
            </a:r>
            <a:r>
              <a:rPr lang="nl-NL" dirty="0"/>
              <a:t> </a:t>
            </a:r>
            <a:r>
              <a:rPr lang="nl-NL" dirty="0" err="1"/>
              <a:t>your</a:t>
            </a:r>
            <a:r>
              <a:rPr lang="nl-NL" dirty="0"/>
              <a:t> </a:t>
            </a:r>
            <a:r>
              <a:rPr lang="nl-NL" dirty="0" err="1"/>
              <a:t>own</a:t>
            </a:r>
            <a:r>
              <a:rPr lang="nl-NL" dirty="0"/>
              <a:t> </a:t>
            </a:r>
            <a:r>
              <a:rPr lang="nl-NL" dirty="0" err="1"/>
              <a:t>ansible</a:t>
            </a:r>
            <a:r>
              <a:rPr lang="nl-NL" dirty="0"/>
              <a:t> at </a:t>
            </a:r>
            <a:r>
              <a:rPr lang="nl-NL" dirty="0" err="1"/>
              <a:t>Github</a:t>
            </a:r>
            <a:endParaRPr lang="nl-NL" dirty="0"/>
          </a:p>
          <a:p>
            <a:r>
              <a:rPr lang="nl-NL" dirty="0" err="1"/>
              <a:t>Clone</a:t>
            </a:r>
            <a:r>
              <a:rPr lang="nl-NL" dirty="0"/>
              <a:t> </a:t>
            </a:r>
            <a:r>
              <a:rPr lang="nl-NL" dirty="0" err="1"/>
              <a:t>it</a:t>
            </a:r>
            <a:r>
              <a:rPr lang="nl-NL" dirty="0"/>
              <a:t> </a:t>
            </a:r>
            <a:r>
              <a:rPr lang="nl-NL" dirty="0" err="1"/>
              <a:t>to</a:t>
            </a:r>
            <a:r>
              <a:rPr lang="nl-NL" dirty="0"/>
              <a:t> </a:t>
            </a:r>
            <a:r>
              <a:rPr lang="nl-NL" dirty="0" err="1"/>
              <a:t>you</a:t>
            </a:r>
            <a:r>
              <a:rPr lang="nl-NL" dirty="0"/>
              <a:t> development environment</a:t>
            </a:r>
          </a:p>
          <a:p>
            <a:r>
              <a:rPr lang="nl-NL" dirty="0" err="1"/>
              <a:t>Add</a:t>
            </a:r>
            <a:r>
              <a:rPr lang="nl-NL" dirty="0"/>
              <a:t> </a:t>
            </a:r>
            <a:r>
              <a:rPr lang="nl-NL" dirty="0" err="1"/>
              <a:t>your</a:t>
            </a:r>
            <a:r>
              <a:rPr lang="nl-NL" dirty="0"/>
              <a:t> module </a:t>
            </a:r>
            <a:r>
              <a:rPr lang="nl-NL" dirty="0" err="1"/>
              <a:t>to</a:t>
            </a:r>
            <a:r>
              <a:rPr lang="nl-NL" dirty="0"/>
              <a:t> </a:t>
            </a:r>
            <a:r>
              <a:rPr lang="nl-NL" dirty="0" err="1"/>
              <a:t>the</a:t>
            </a:r>
            <a:r>
              <a:rPr lang="nl-NL" dirty="0"/>
              <a:t> </a:t>
            </a:r>
            <a:r>
              <a:rPr lang="nl-NL" dirty="0" err="1"/>
              <a:t>ansible</a:t>
            </a:r>
            <a:r>
              <a:rPr lang="nl-NL" dirty="0"/>
              <a:t>/</a:t>
            </a:r>
            <a:r>
              <a:rPr lang="nl-NL" dirty="0" err="1"/>
              <a:t>lib</a:t>
            </a:r>
            <a:r>
              <a:rPr lang="nl-NL" dirty="0"/>
              <a:t>/modules/&lt;correct </a:t>
            </a:r>
            <a:r>
              <a:rPr lang="nl-NL" dirty="0" err="1"/>
              <a:t>place</a:t>
            </a:r>
            <a:r>
              <a:rPr lang="nl-NL" dirty="0"/>
              <a:t>&gt;</a:t>
            </a:r>
          </a:p>
          <a:p>
            <a:r>
              <a:rPr lang="nl-NL" dirty="0"/>
              <a:t>TEST, TEST, TEST </a:t>
            </a:r>
            <a:r>
              <a:rPr lang="nl-NL" dirty="0" err="1"/>
              <a:t>TEST</a:t>
            </a:r>
            <a:endParaRPr lang="nl-NL" dirty="0"/>
          </a:p>
          <a:p>
            <a:r>
              <a:rPr lang="nl-NL" dirty="0"/>
              <a:t>Push </a:t>
            </a:r>
            <a:r>
              <a:rPr lang="nl-NL" dirty="0" err="1"/>
              <a:t>to</a:t>
            </a:r>
            <a:r>
              <a:rPr lang="nl-NL" dirty="0"/>
              <a:t> </a:t>
            </a:r>
            <a:r>
              <a:rPr lang="nl-NL" dirty="0" err="1"/>
              <a:t>your</a:t>
            </a:r>
            <a:r>
              <a:rPr lang="nl-NL" dirty="0"/>
              <a:t> </a:t>
            </a:r>
            <a:r>
              <a:rPr lang="nl-NL" dirty="0" err="1"/>
              <a:t>repository</a:t>
            </a:r>
            <a:endParaRPr lang="nl-NL" dirty="0"/>
          </a:p>
          <a:p>
            <a:r>
              <a:rPr lang="nl-NL" dirty="0"/>
              <a:t>TEST</a:t>
            </a:r>
          </a:p>
          <a:p>
            <a:r>
              <a:rPr lang="nl-NL" dirty="0" err="1"/>
              <a:t>Create</a:t>
            </a:r>
            <a:r>
              <a:rPr lang="nl-NL" dirty="0"/>
              <a:t> a PULL </a:t>
            </a:r>
            <a:r>
              <a:rPr lang="nl-NL" dirty="0" err="1"/>
              <a:t>request</a:t>
            </a:r>
            <a:endParaRPr lang="nl-NL" dirty="0"/>
          </a:p>
          <a:p>
            <a:r>
              <a:rPr lang="nl-NL" dirty="0" err="1"/>
              <a:t>Rebase</a:t>
            </a:r>
            <a:r>
              <a:rPr lang="nl-NL" dirty="0"/>
              <a:t>?</a:t>
            </a:r>
          </a:p>
          <a:p>
            <a:r>
              <a:rPr lang="nl-NL" dirty="0"/>
              <a:t>Are </a:t>
            </a:r>
            <a:r>
              <a:rPr lang="nl-NL" dirty="0" err="1"/>
              <a:t>you</a:t>
            </a:r>
            <a:r>
              <a:rPr lang="nl-NL" dirty="0"/>
              <a:t> </a:t>
            </a:r>
            <a:r>
              <a:rPr lang="nl-NL" dirty="0" err="1"/>
              <a:t>lucky</a:t>
            </a:r>
            <a:r>
              <a:rPr lang="nl-NL" dirty="0"/>
              <a:t>?</a:t>
            </a:r>
          </a:p>
          <a:p>
            <a:endParaRPr lang="nl-NL" dirty="0"/>
          </a:p>
          <a:p>
            <a:r>
              <a:rPr lang="nl-NL" sz="1200" dirty="0">
                <a:hlinkClick r:id="rId3"/>
              </a:rPr>
              <a:t>https://docs.ansible.com/ansible/latest/dev_guide/index.html</a:t>
            </a:r>
            <a:endParaRPr lang="nl-NL" sz="1200" dirty="0"/>
          </a:p>
          <a:p>
            <a:r>
              <a:rPr lang="nl-NL" sz="1200" dirty="0">
                <a:hlinkClick r:id="rId4"/>
              </a:rPr>
              <a:t>https://docs.ansible.com/ansible/latest/dev_guide/developing_modules_checklist.html#developing-modules-checklist</a:t>
            </a:r>
            <a:endParaRPr lang="nl-NL" sz="1200" dirty="0"/>
          </a:p>
          <a:p>
            <a:endParaRPr lang="nl-NL" sz="1200" dirty="0"/>
          </a:p>
          <a:p>
            <a:endParaRPr lang="nl-NL" dirty="0"/>
          </a:p>
          <a:p>
            <a:endParaRPr lang="nl-NL" dirty="0"/>
          </a:p>
          <a:p>
            <a:endParaRPr lang="nl-NL" dirty="0"/>
          </a:p>
        </p:txBody>
      </p:sp>
      <p:sp>
        <p:nvSpPr>
          <p:cNvPr id="4" name="Slide Number Placeholder 3">
            <a:extLst>
              <a:ext uri="{FF2B5EF4-FFF2-40B4-BE49-F238E27FC236}">
                <a16:creationId xmlns:a16="http://schemas.microsoft.com/office/drawing/2014/main" id="{DCCEA2B4-7EC3-46F6-B4E8-588D9FDE5C7B}"/>
              </a:ext>
            </a:extLst>
          </p:cNvPr>
          <p:cNvSpPr>
            <a:spLocks noGrp="1"/>
          </p:cNvSpPr>
          <p:nvPr>
            <p:ph type="sldNum" sz="quarter" idx="12"/>
          </p:nvPr>
        </p:nvSpPr>
        <p:spPr/>
        <p:txBody>
          <a:bodyPr/>
          <a:lstStyle/>
          <a:p>
            <a:fld id="{78529740-9F3A-41A0-9184-EDD7A8843EF9}" type="slidenum">
              <a:rPr lang="nl-NL" smtClean="0"/>
              <a:t>24</a:t>
            </a:fld>
            <a:endParaRPr lang="nl-NL"/>
          </a:p>
        </p:txBody>
      </p:sp>
    </p:spTree>
    <p:extLst>
      <p:ext uri="{BB962C8B-B14F-4D97-AF65-F5344CB8AC3E}">
        <p14:creationId xmlns:p14="http://schemas.microsoft.com/office/powerpoint/2010/main" val="2724736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E790-C50E-4DDE-89D3-786CA8F312E7}"/>
              </a:ext>
            </a:extLst>
          </p:cNvPr>
          <p:cNvSpPr>
            <a:spLocks noGrp="1"/>
          </p:cNvSpPr>
          <p:nvPr>
            <p:ph type="title"/>
          </p:nvPr>
        </p:nvSpPr>
        <p:spPr/>
        <p:txBody>
          <a:bodyPr/>
          <a:lstStyle/>
          <a:p>
            <a:r>
              <a:rPr lang="nl-NL" dirty="0" err="1"/>
              <a:t>Questions</a:t>
            </a:r>
            <a:endParaRPr lang="nl-NL" dirty="0"/>
          </a:p>
        </p:txBody>
      </p:sp>
      <p:sp>
        <p:nvSpPr>
          <p:cNvPr id="4" name="Slide Number Placeholder 3">
            <a:extLst>
              <a:ext uri="{FF2B5EF4-FFF2-40B4-BE49-F238E27FC236}">
                <a16:creationId xmlns:a16="http://schemas.microsoft.com/office/drawing/2014/main" id="{8B8E6271-4FA6-4768-AC3D-8A091B14993A}"/>
              </a:ext>
            </a:extLst>
          </p:cNvPr>
          <p:cNvSpPr>
            <a:spLocks noGrp="1"/>
          </p:cNvSpPr>
          <p:nvPr>
            <p:ph type="sldNum" sz="quarter" idx="12"/>
          </p:nvPr>
        </p:nvSpPr>
        <p:spPr/>
        <p:txBody>
          <a:bodyPr/>
          <a:lstStyle/>
          <a:p>
            <a:fld id="{78529740-9F3A-41A0-9184-EDD7A8843EF9}" type="slidenum">
              <a:rPr lang="nl-NL" smtClean="0"/>
              <a:t>25</a:t>
            </a:fld>
            <a:endParaRPr lang="nl-NL"/>
          </a:p>
        </p:txBody>
      </p:sp>
      <p:pic>
        <p:nvPicPr>
          <p:cNvPr id="10" name="Content Placeholder 9" descr="A close up of a logo&#10;&#10;Description generated with very high confidence">
            <a:extLst>
              <a:ext uri="{FF2B5EF4-FFF2-40B4-BE49-F238E27FC236}">
                <a16:creationId xmlns:a16="http://schemas.microsoft.com/office/drawing/2014/main" id="{B0293B0D-E695-458C-A970-9574391C3D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8213" y="1806575"/>
            <a:ext cx="7975600" cy="3987800"/>
          </a:xfrm>
        </p:spPr>
      </p:pic>
    </p:spTree>
    <p:extLst>
      <p:ext uri="{BB962C8B-B14F-4D97-AF65-F5344CB8AC3E}">
        <p14:creationId xmlns:p14="http://schemas.microsoft.com/office/powerpoint/2010/main" val="2285033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4F18-6C19-4AA4-847B-9A624E5DB3F3}"/>
              </a:ext>
            </a:extLst>
          </p:cNvPr>
          <p:cNvSpPr>
            <a:spLocks noGrp="1"/>
          </p:cNvSpPr>
          <p:nvPr>
            <p:ph type="title"/>
          </p:nvPr>
        </p:nvSpPr>
        <p:spPr/>
        <p:txBody>
          <a:bodyPr/>
          <a:lstStyle/>
          <a:p>
            <a:r>
              <a:rPr lang="nl-NL" dirty="0"/>
              <a:t>Drinks</a:t>
            </a:r>
          </a:p>
        </p:txBody>
      </p:sp>
      <p:pic>
        <p:nvPicPr>
          <p:cNvPr id="6" name="Content Placeholder 5" descr="A drawing of a cartoon character&#10;&#10;Description generated with high confidence">
            <a:extLst>
              <a:ext uri="{FF2B5EF4-FFF2-40B4-BE49-F238E27FC236}">
                <a16:creationId xmlns:a16="http://schemas.microsoft.com/office/drawing/2014/main" id="{D0E7CF46-3724-4631-99BE-38BD233E6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98" y="1714500"/>
            <a:ext cx="10944934" cy="4069080"/>
          </a:xfrm>
        </p:spPr>
      </p:pic>
      <p:sp>
        <p:nvSpPr>
          <p:cNvPr id="4" name="Slide Number Placeholder 3">
            <a:extLst>
              <a:ext uri="{FF2B5EF4-FFF2-40B4-BE49-F238E27FC236}">
                <a16:creationId xmlns:a16="http://schemas.microsoft.com/office/drawing/2014/main" id="{5417B039-9A54-4AFF-A15E-10638E164383}"/>
              </a:ext>
            </a:extLst>
          </p:cNvPr>
          <p:cNvSpPr>
            <a:spLocks noGrp="1"/>
          </p:cNvSpPr>
          <p:nvPr>
            <p:ph type="sldNum" sz="quarter" idx="12"/>
          </p:nvPr>
        </p:nvSpPr>
        <p:spPr/>
        <p:txBody>
          <a:bodyPr/>
          <a:lstStyle/>
          <a:p>
            <a:fld id="{78529740-9F3A-41A0-9184-EDD7A8843EF9}" type="slidenum">
              <a:rPr lang="nl-NL" smtClean="0"/>
              <a:t>26</a:t>
            </a:fld>
            <a:endParaRPr lang="nl-NL"/>
          </a:p>
        </p:txBody>
      </p:sp>
    </p:spTree>
    <p:extLst>
      <p:ext uri="{BB962C8B-B14F-4D97-AF65-F5344CB8AC3E}">
        <p14:creationId xmlns:p14="http://schemas.microsoft.com/office/powerpoint/2010/main" val="661164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189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shutterstock_108854834.jpg"/>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5910" r="15910"/>
          <a:stretch>
            <a:fillRect/>
          </a:stretch>
        </p:blipFill>
        <p:spPr bwMode="auto">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8135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32" b="1032"/>
          <a:stretch>
            <a:fillRect/>
          </a:stretch>
        </p:blipFill>
        <p:spPr/>
      </p:pic>
    </p:spTree>
    <p:extLst>
      <p:ext uri="{BB962C8B-B14F-4D97-AF65-F5344CB8AC3E}">
        <p14:creationId xmlns:p14="http://schemas.microsoft.com/office/powerpoint/2010/main" val="231630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5385-4B2B-4A5B-AC61-AD893ECC55B7}"/>
              </a:ext>
            </a:extLst>
          </p:cNvPr>
          <p:cNvSpPr>
            <a:spLocks noGrp="1"/>
          </p:cNvSpPr>
          <p:nvPr>
            <p:ph type="title"/>
          </p:nvPr>
        </p:nvSpPr>
        <p:spPr/>
        <p:txBody>
          <a:bodyPr/>
          <a:lstStyle/>
          <a:p>
            <a:r>
              <a:rPr lang="nl-NL" dirty="0"/>
              <a:t>Agenda</a:t>
            </a:r>
          </a:p>
        </p:txBody>
      </p:sp>
      <p:sp>
        <p:nvSpPr>
          <p:cNvPr id="3" name="Content Placeholder 2">
            <a:extLst>
              <a:ext uri="{FF2B5EF4-FFF2-40B4-BE49-F238E27FC236}">
                <a16:creationId xmlns:a16="http://schemas.microsoft.com/office/drawing/2014/main" id="{5BE92AD5-80F6-49A0-BB78-5801777BB567}"/>
              </a:ext>
            </a:extLst>
          </p:cNvPr>
          <p:cNvSpPr>
            <a:spLocks noGrp="1"/>
          </p:cNvSpPr>
          <p:nvPr>
            <p:ph idx="1"/>
          </p:nvPr>
        </p:nvSpPr>
        <p:spPr/>
        <p:txBody>
          <a:bodyPr/>
          <a:lstStyle/>
          <a:p>
            <a:r>
              <a:rPr lang="nl-NL" dirty="0"/>
              <a:t>10:00 – 10:30 	Ontvangst</a:t>
            </a:r>
          </a:p>
          <a:p>
            <a:r>
              <a:rPr lang="nl-NL" dirty="0"/>
              <a:t>10:30 – 12:30 	</a:t>
            </a:r>
            <a:r>
              <a:rPr lang="nl-NL" dirty="0" err="1"/>
              <a:t>Session</a:t>
            </a:r>
            <a:r>
              <a:rPr lang="nl-NL" dirty="0"/>
              <a:t> 1</a:t>
            </a:r>
          </a:p>
          <a:p>
            <a:r>
              <a:rPr lang="nl-NL" dirty="0"/>
              <a:t>12:30 – 13:30 	Lunch</a:t>
            </a:r>
          </a:p>
          <a:p>
            <a:r>
              <a:rPr lang="nl-NL" dirty="0"/>
              <a:t>13:30 – 16:00	</a:t>
            </a:r>
            <a:r>
              <a:rPr lang="nl-NL" dirty="0" err="1"/>
              <a:t>Session</a:t>
            </a:r>
            <a:r>
              <a:rPr lang="nl-NL" dirty="0"/>
              <a:t> 2</a:t>
            </a:r>
          </a:p>
          <a:p>
            <a:r>
              <a:rPr lang="nl-NL" dirty="0"/>
              <a:t>16:00 – 17:00 	Drinks</a:t>
            </a:r>
          </a:p>
        </p:txBody>
      </p:sp>
      <p:sp>
        <p:nvSpPr>
          <p:cNvPr id="4" name="Slide Number Placeholder 3">
            <a:extLst>
              <a:ext uri="{FF2B5EF4-FFF2-40B4-BE49-F238E27FC236}">
                <a16:creationId xmlns:a16="http://schemas.microsoft.com/office/drawing/2014/main" id="{B367A82F-240E-42A5-806C-1B84D1629371}"/>
              </a:ext>
            </a:extLst>
          </p:cNvPr>
          <p:cNvSpPr>
            <a:spLocks noGrp="1"/>
          </p:cNvSpPr>
          <p:nvPr>
            <p:ph type="sldNum" sz="quarter" idx="12"/>
          </p:nvPr>
        </p:nvSpPr>
        <p:spPr/>
        <p:txBody>
          <a:bodyPr/>
          <a:lstStyle/>
          <a:p>
            <a:fld id="{78529740-9F3A-41A0-9184-EDD7A8843EF9}" type="slidenum">
              <a:rPr lang="nl-NL" smtClean="0"/>
              <a:t>3</a:t>
            </a:fld>
            <a:endParaRPr lang="nl-NL"/>
          </a:p>
        </p:txBody>
      </p:sp>
    </p:spTree>
    <p:extLst>
      <p:ext uri="{BB962C8B-B14F-4D97-AF65-F5344CB8AC3E}">
        <p14:creationId xmlns:p14="http://schemas.microsoft.com/office/powerpoint/2010/main" val="580517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32" b="1032"/>
          <a:stretch>
            <a:fillRect/>
          </a:stretch>
        </p:blipFill>
        <p:spPr/>
      </p:pic>
    </p:spTree>
    <p:extLst>
      <p:ext uri="{BB962C8B-B14F-4D97-AF65-F5344CB8AC3E}">
        <p14:creationId xmlns:p14="http://schemas.microsoft.com/office/powerpoint/2010/main" val="207828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4D27A-3FF4-467C-AD7F-00F3164ED1A8}"/>
              </a:ext>
            </a:extLst>
          </p:cNvPr>
          <p:cNvSpPr>
            <a:spLocks noGrp="1"/>
          </p:cNvSpPr>
          <p:nvPr>
            <p:ph type="title"/>
          </p:nvPr>
        </p:nvSpPr>
        <p:spPr/>
        <p:txBody>
          <a:bodyPr/>
          <a:lstStyle/>
          <a:p>
            <a:r>
              <a:rPr lang="nl-NL" dirty="0"/>
              <a:t>Content</a:t>
            </a:r>
          </a:p>
        </p:txBody>
      </p:sp>
      <p:sp>
        <p:nvSpPr>
          <p:cNvPr id="5" name="Content Placeholder 4">
            <a:extLst>
              <a:ext uri="{FF2B5EF4-FFF2-40B4-BE49-F238E27FC236}">
                <a16:creationId xmlns:a16="http://schemas.microsoft.com/office/drawing/2014/main" id="{82EE4AE5-0CDD-44F8-87D6-FB061A189AD5}"/>
              </a:ext>
            </a:extLst>
          </p:cNvPr>
          <p:cNvSpPr>
            <a:spLocks noGrp="1"/>
          </p:cNvSpPr>
          <p:nvPr>
            <p:ph idx="1"/>
          </p:nvPr>
        </p:nvSpPr>
        <p:spPr/>
        <p:txBody>
          <a:bodyPr/>
          <a:lstStyle/>
          <a:p>
            <a:r>
              <a:rPr lang="nl-NL" dirty="0" err="1"/>
              <a:t>Who</a:t>
            </a:r>
            <a:r>
              <a:rPr lang="nl-NL" dirty="0"/>
              <a:t> </a:t>
            </a:r>
            <a:r>
              <a:rPr lang="nl-NL" dirty="0" err="1"/>
              <a:t>am</a:t>
            </a:r>
            <a:r>
              <a:rPr lang="nl-NL" dirty="0"/>
              <a:t> I </a:t>
            </a:r>
            <a:r>
              <a:rPr lang="nl-NL" dirty="0" err="1"/>
              <a:t>to</a:t>
            </a:r>
            <a:r>
              <a:rPr lang="nl-NL" dirty="0"/>
              <a:t> </a:t>
            </a:r>
            <a:r>
              <a:rPr lang="nl-NL" dirty="0" err="1"/>
              <a:t>tell</a:t>
            </a:r>
            <a:r>
              <a:rPr lang="nl-NL" dirty="0"/>
              <a:t> </a:t>
            </a:r>
            <a:r>
              <a:rPr lang="nl-NL" dirty="0" err="1"/>
              <a:t>you</a:t>
            </a:r>
            <a:r>
              <a:rPr lang="nl-NL" dirty="0"/>
              <a:t> </a:t>
            </a:r>
            <a:r>
              <a:rPr lang="nl-NL" dirty="0" err="1"/>
              <a:t>how</a:t>
            </a:r>
            <a:r>
              <a:rPr lang="nl-NL" dirty="0"/>
              <a:t> </a:t>
            </a:r>
            <a:r>
              <a:rPr lang="nl-NL" dirty="0" err="1"/>
              <a:t>to</a:t>
            </a:r>
            <a:r>
              <a:rPr lang="nl-NL" dirty="0"/>
              <a:t> </a:t>
            </a:r>
            <a:r>
              <a:rPr lang="nl-NL" dirty="0" err="1"/>
              <a:t>write</a:t>
            </a:r>
            <a:r>
              <a:rPr lang="nl-NL" dirty="0"/>
              <a:t> modules?</a:t>
            </a:r>
          </a:p>
          <a:p>
            <a:r>
              <a:rPr lang="nl-NL" dirty="0" err="1"/>
              <a:t>Should</a:t>
            </a:r>
            <a:r>
              <a:rPr lang="nl-NL" dirty="0"/>
              <a:t> </a:t>
            </a:r>
            <a:r>
              <a:rPr lang="nl-NL" dirty="0" err="1"/>
              <a:t>you</a:t>
            </a:r>
            <a:r>
              <a:rPr lang="nl-NL" dirty="0"/>
              <a:t> </a:t>
            </a:r>
            <a:r>
              <a:rPr lang="nl-NL" dirty="0" err="1"/>
              <a:t>write</a:t>
            </a:r>
            <a:r>
              <a:rPr lang="nl-NL" dirty="0"/>
              <a:t> a module?</a:t>
            </a:r>
          </a:p>
          <a:p>
            <a:r>
              <a:rPr lang="nl-NL" dirty="0" err="1"/>
              <a:t>Ansible</a:t>
            </a:r>
            <a:r>
              <a:rPr lang="nl-NL" dirty="0"/>
              <a:t> module Architecture</a:t>
            </a:r>
          </a:p>
          <a:p>
            <a:r>
              <a:rPr lang="nl-NL" dirty="0" err="1"/>
              <a:t>Interaction</a:t>
            </a:r>
            <a:r>
              <a:rPr lang="nl-NL" dirty="0"/>
              <a:t> </a:t>
            </a:r>
            <a:r>
              <a:rPr lang="nl-NL" dirty="0" err="1"/>
              <a:t>between</a:t>
            </a:r>
            <a:r>
              <a:rPr lang="nl-NL" dirty="0"/>
              <a:t> </a:t>
            </a:r>
            <a:r>
              <a:rPr lang="nl-NL" dirty="0" err="1"/>
              <a:t>the</a:t>
            </a:r>
            <a:r>
              <a:rPr lang="nl-NL" dirty="0"/>
              <a:t> module </a:t>
            </a:r>
            <a:r>
              <a:rPr lang="nl-NL" dirty="0" err="1"/>
              <a:t>and</a:t>
            </a:r>
            <a:r>
              <a:rPr lang="nl-NL" dirty="0"/>
              <a:t> </a:t>
            </a:r>
            <a:r>
              <a:rPr lang="nl-NL" dirty="0" err="1"/>
              <a:t>ansible</a:t>
            </a:r>
            <a:endParaRPr lang="nl-NL" dirty="0"/>
          </a:p>
          <a:p>
            <a:r>
              <a:rPr lang="nl-NL" dirty="0" err="1"/>
              <a:t>Interaction</a:t>
            </a:r>
            <a:r>
              <a:rPr lang="nl-NL" dirty="0"/>
              <a:t> </a:t>
            </a:r>
            <a:r>
              <a:rPr lang="nl-NL" dirty="0" err="1"/>
              <a:t>between</a:t>
            </a:r>
            <a:r>
              <a:rPr lang="nl-NL" dirty="0"/>
              <a:t> </a:t>
            </a:r>
            <a:r>
              <a:rPr lang="nl-NL" dirty="0" err="1"/>
              <a:t>the</a:t>
            </a:r>
            <a:r>
              <a:rPr lang="nl-NL" dirty="0"/>
              <a:t> module </a:t>
            </a:r>
            <a:r>
              <a:rPr lang="nl-NL" dirty="0" err="1"/>
              <a:t>and</a:t>
            </a:r>
            <a:r>
              <a:rPr lang="nl-NL" dirty="0"/>
              <a:t> </a:t>
            </a:r>
            <a:r>
              <a:rPr lang="nl-NL" dirty="0" err="1"/>
              <a:t>external</a:t>
            </a:r>
            <a:r>
              <a:rPr lang="nl-NL" dirty="0"/>
              <a:t> </a:t>
            </a:r>
            <a:r>
              <a:rPr lang="nl-NL" dirty="0" err="1"/>
              <a:t>commands</a:t>
            </a:r>
            <a:endParaRPr lang="nl-NL" dirty="0"/>
          </a:p>
          <a:p>
            <a:r>
              <a:rPr lang="nl-NL" dirty="0" err="1"/>
              <a:t>Where</a:t>
            </a:r>
            <a:r>
              <a:rPr lang="nl-NL" dirty="0"/>
              <a:t> </a:t>
            </a:r>
            <a:r>
              <a:rPr lang="nl-NL" dirty="0" err="1"/>
              <a:t>to</a:t>
            </a:r>
            <a:r>
              <a:rPr lang="nl-NL" dirty="0"/>
              <a:t> put </a:t>
            </a:r>
            <a:r>
              <a:rPr lang="nl-NL" dirty="0" err="1"/>
              <a:t>the</a:t>
            </a:r>
            <a:r>
              <a:rPr lang="nl-NL" dirty="0"/>
              <a:t> module</a:t>
            </a:r>
          </a:p>
          <a:p>
            <a:r>
              <a:rPr lang="nl-NL" dirty="0" err="1"/>
              <a:t>Writing</a:t>
            </a:r>
            <a:r>
              <a:rPr lang="nl-NL" dirty="0"/>
              <a:t> a small module</a:t>
            </a:r>
          </a:p>
          <a:p>
            <a:r>
              <a:rPr lang="nl-NL" dirty="0" err="1"/>
              <a:t>Idempotency</a:t>
            </a:r>
            <a:endParaRPr lang="nl-NL" dirty="0"/>
          </a:p>
          <a:p>
            <a:r>
              <a:rPr lang="nl-NL" dirty="0" err="1"/>
              <a:t>Testing</a:t>
            </a:r>
            <a:r>
              <a:rPr lang="nl-NL" dirty="0"/>
              <a:t> </a:t>
            </a:r>
            <a:r>
              <a:rPr lang="nl-NL" dirty="0" err="1"/>
              <a:t>the</a:t>
            </a:r>
            <a:r>
              <a:rPr lang="nl-NL" dirty="0"/>
              <a:t> module</a:t>
            </a:r>
          </a:p>
          <a:p>
            <a:r>
              <a:rPr lang="nl-NL" dirty="0" err="1"/>
              <a:t>Extending</a:t>
            </a:r>
            <a:r>
              <a:rPr lang="nl-NL" dirty="0"/>
              <a:t> </a:t>
            </a:r>
            <a:r>
              <a:rPr lang="nl-NL" dirty="0" err="1"/>
              <a:t>the</a:t>
            </a:r>
            <a:r>
              <a:rPr lang="nl-NL" dirty="0"/>
              <a:t> module </a:t>
            </a:r>
            <a:r>
              <a:rPr lang="nl-NL" dirty="0" err="1"/>
              <a:t>with</a:t>
            </a:r>
            <a:r>
              <a:rPr lang="nl-NL" dirty="0"/>
              <a:t> parameters</a:t>
            </a:r>
          </a:p>
          <a:p>
            <a:r>
              <a:rPr lang="nl-NL" dirty="0" err="1"/>
              <a:t>Adding</a:t>
            </a:r>
            <a:r>
              <a:rPr lang="nl-NL" dirty="0"/>
              <a:t> Checkmode</a:t>
            </a:r>
          </a:p>
          <a:p>
            <a:r>
              <a:rPr lang="nl-NL" dirty="0" err="1"/>
              <a:t>Documenting</a:t>
            </a:r>
            <a:r>
              <a:rPr lang="nl-NL" dirty="0"/>
              <a:t> </a:t>
            </a:r>
            <a:r>
              <a:rPr lang="nl-NL" dirty="0" err="1"/>
              <a:t>the</a:t>
            </a:r>
            <a:r>
              <a:rPr lang="nl-NL" dirty="0"/>
              <a:t> module</a:t>
            </a:r>
          </a:p>
          <a:p>
            <a:r>
              <a:rPr lang="nl-NL" dirty="0" err="1"/>
              <a:t>Contributing</a:t>
            </a:r>
            <a:r>
              <a:rPr lang="nl-NL" dirty="0"/>
              <a:t> </a:t>
            </a:r>
            <a:r>
              <a:rPr lang="nl-NL" dirty="0" err="1"/>
              <a:t>your</a:t>
            </a:r>
            <a:r>
              <a:rPr lang="nl-NL" dirty="0"/>
              <a:t> module </a:t>
            </a:r>
            <a:r>
              <a:rPr lang="nl-NL" dirty="0" err="1"/>
              <a:t>to</a:t>
            </a:r>
            <a:r>
              <a:rPr lang="nl-NL" dirty="0"/>
              <a:t> </a:t>
            </a:r>
            <a:r>
              <a:rPr lang="nl-NL" dirty="0" err="1"/>
              <a:t>Ansible</a:t>
            </a:r>
            <a:br>
              <a:rPr lang="nl-NL" dirty="0"/>
            </a:br>
            <a:endParaRPr lang="nl-NL" dirty="0"/>
          </a:p>
        </p:txBody>
      </p:sp>
    </p:spTree>
    <p:extLst>
      <p:ext uri="{BB962C8B-B14F-4D97-AF65-F5344CB8AC3E}">
        <p14:creationId xmlns:p14="http://schemas.microsoft.com/office/powerpoint/2010/main" val="394863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89DC-9BD4-4225-AA34-EA6BBAF2E3D4}"/>
              </a:ext>
            </a:extLst>
          </p:cNvPr>
          <p:cNvSpPr>
            <a:spLocks noGrp="1"/>
          </p:cNvSpPr>
          <p:nvPr>
            <p:ph type="title"/>
          </p:nvPr>
        </p:nvSpPr>
        <p:spPr/>
        <p:txBody>
          <a:bodyPr/>
          <a:lstStyle/>
          <a:p>
            <a:r>
              <a:rPr lang="nl-NL" dirty="0" err="1"/>
              <a:t>Who</a:t>
            </a:r>
            <a:r>
              <a:rPr lang="nl-NL" dirty="0"/>
              <a:t> </a:t>
            </a:r>
            <a:r>
              <a:rPr lang="nl-NL" dirty="0" err="1"/>
              <a:t>am</a:t>
            </a:r>
            <a:r>
              <a:rPr lang="nl-NL" dirty="0"/>
              <a:t> I</a:t>
            </a:r>
          </a:p>
        </p:txBody>
      </p:sp>
      <p:sp>
        <p:nvSpPr>
          <p:cNvPr id="3" name="Content Placeholder 2">
            <a:extLst>
              <a:ext uri="{FF2B5EF4-FFF2-40B4-BE49-F238E27FC236}">
                <a16:creationId xmlns:a16="http://schemas.microsoft.com/office/drawing/2014/main" id="{9E0F32AC-A389-4C32-993C-12130EC73CA3}"/>
              </a:ext>
            </a:extLst>
          </p:cNvPr>
          <p:cNvSpPr>
            <a:spLocks noGrp="1"/>
          </p:cNvSpPr>
          <p:nvPr>
            <p:ph idx="1"/>
          </p:nvPr>
        </p:nvSpPr>
        <p:spPr/>
        <p:txBody>
          <a:bodyPr/>
          <a:lstStyle/>
          <a:p>
            <a:r>
              <a:rPr lang="nl-NL" dirty="0"/>
              <a:t>Joris Weijters</a:t>
            </a:r>
          </a:p>
          <a:p>
            <a:r>
              <a:rPr lang="nl-NL" dirty="0"/>
              <a:t>21 </a:t>
            </a:r>
            <a:r>
              <a:rPr lang="nl-NL" dirty="0" err="1"/>
              <a:t>years</a:t>
            </a:r>
            <a:r>
              <a:rPr lang="nl-NL" dirty="0"/>
              <a:t> in IT</a:t>
            </a:r>
          </a:p>
          <a:p>
            <a:r>
              <a:rPr lang="nl-NL" dirty="0"/>
              <a:t>11 </a:t>
            </a:r>
            <a:r>
              <a:rPr lang="nl-NL" dirty="0" err="1"/>
              <a:t>years</a:t>
            </a:r>
            <a:r>
              <a:rPr lang="nl-NL" dirty="0"/>
              <a:t> at SLTN/</a:t>
            </a:r>
            <a:r>
              <a:rPr lang="nl-NL" dirty="0" err="1"/>
              <a:t>Interaccess</a:t>
            </a:r>
            <a:endParaRPr lang="nl-NL" dirty="0"/>
          </a:p>
          <a:p>
            <a:r>
              <a:rPr lang="nl-NL" dirty="0"/>
              <a:t>2 </a:t>
            </a:r>
            <a:r>
              <a:rPr lang="nl-NL" dirty="0" err="1"/>
              <a:t>years</a:t>
            </a:r>
            <a:r>
              <a:rPr lang="nl-NL" dirty="0"/>
              <a:t> </a:t>
            </a:r>
            <a:r>
              <a:rPr lang="nl-NL" dirty="0" err="1"/>
              <a:t>Ansible</a:t>
            </a:r>
            <a:r>
              <a:rPr lang="nl-NL" dirty="0"/>
              <a:t> </a:t>
            </a:r>
            <a:r>
              <a:rPr lang="nl-NL" dirty="0" err="1"/>
              <a:t>experience</a:t>
            </a:r>
            <a:endParaRPr lang="nl-NL" dirty="0"/>
          </a:p>
          <a:p>
            <a:r>
              <a:rPr lang="nl-NL" dirty="0" err="1"/>
              <a:t>All</a:t>
            </a:r>
            <a:r>
              <a:rPr lang="nl-NL" dirty="0"/>
              <a:t> kinds of opensource </a:t>
            </a:r>
            <a:r>
              <a:rPr lang="nl-NL" dirty="0" err="1"/>
              <a:t>experience</a:t>
            </a:r>
            <a:r>
              <a:rPr lang="nl-NL" dirty="0"/>
              <a:t>, but </a:t>
            </a:r>
            <a:r>
              <a:rPr lang="nl-NL" dirty="0" err="1"/>
              <a:t>also</a:t>
            </a:r>
            <a:r>
              <a:rPr lang="nl-NL" dirty="0"/>
              <a:t> </a:t>
            </a:r>
            <a:r>
              <a:rPr lang="nl-NL" dirty="0" err="1"/>
              <a:t>an</a:t>
            </a:r>
            <a:r>
              <a:rPr lang="nl-NL" dirty="0"/>
              <a:t> AIX engineer</a:t>
            </a:r>
          </a:p>
          <a:p>
            <a:r>
              <a:rPr lang="nl-NL" dirty="0" err="1"/>
              <a:t>I’m</a:t>
            </a:r>
            <a:r>
              <a:rPr lang="nl-NL" dirty="0"/>
              <a:t> </a:t>
            </a:r>
            <a:r>
              <a:rPr lang="nl-NL" dirty="0" err="1"/>
              <a:t>not</a:t>
            </a:r>
            <a:r>
              <a:rPr lang="nl-NL" dirty="0"/>
              <a:t> a Python </a:t>
            </a:r>
            <a:r>
              <a:rPr lang="nl-NL" dirty="0" err="1"/>
              <a:t>programmer</a:t>
            </a:r>
            <a:endParaRPr lang="nl-NL" dirty="0"/>
          </a:p>
          <a:p>
            <a:endParaRPr lang="nl-NL" dirty="0"/>
          </a:p>
          <a:p>
            <a:endParaRPr lang="nl-NL" dirty="0"/>
          </a:p>
        </p:txBody>
      </p:sp>
      <p:sp>
        <p:nvSpPr>
          <p:cNvPr id="4" name="Slide Number Placeholder 3">
            <a:extLst>
              <a:ext uri="{FF2B5EF4-FFF2-40B4-BE49-F238E27FC236}">
                <a16:creationId xmlns:a16="http://schemas.microsoft.com/office/drawing/2014/main" id="{3CAD4CEB-9D4B-4DD5-B426-C89170163CDB}"/>
              </a:ext>
            </a:extLst>
          </p:cNvPr>
          <p:cNvSpPr>
            <a:spLocks noGrp="1"/>
          </p:cNvSpPr>
          <p:nvPr>
            <p:ph type="sldNum" sz="quarter" idx="12"/>
          </p:nvPr>
        </p:nvSpPr>
        <p:spPr/>
        <p:txBody>
          <a:bodyPr/>
          <a:lstStyle/>
          <a:p>
            <a:fld id="{78529740-9F3A-41A0-9184-EDD7A8843EF9}" type="slidenum">
              <a:rPr lang="nl-NL" smtClean="0"/>
              <a:t>5</a:t>
            </a:fld>
            <a:endParaRPr lang="nl-NL"/>
          </a:p>
        </p:txBody>
      </p:sp>
    </p:spTree>
    <p:extLst>
      <p:ext uri="{BB962C8B-B14F-4D97-AF65-F5344CB8AC3E}">
        <p14:creationId xmlns:p14="http://schemas.microsoft.com/office/powerpoint/2010/main" val="384345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4DD4-FE95-496B-BDA0-450AF543997C}"/>
              </a:ext>
            </a:extLst>
          </p:cNvPr>
          <p:cNvSpPr>
            <a:spLocks noGrp="1"/>
          </p:cNvSpPr>
          <p:nvPr>
            <p:ph type="title"/>
          </p:nvPr>
        </p:nvSpPr>
        <p:spPr>
          <a:xfrm>
            <a:off x="828676" y="1"/>
            <a:ext cx="10750179" cy="807720"/>
          </a:xfrm>
        </p:spPr>
        <p:txBody>
          <a:bodyPr/>
          <a:lstStyle/>
          <a:p>
            <a:r>
              <a:rPr lang="nl-NL"/>
              <a:t>What are Modules</a:t>
            </a:r>
            <a:endParaRPr lang="nl-NL" dirty="0"/>
          </a:p>
        </p:txBody>
      </p:sp>
      <p:pic>
        <p:nvPicPr>
          <p:cNvPr id="5" name="Content Placeholder 4">
            <a:extLst>
              <a:ext uri="{FF2B5EF4-FFF2-40B4-BE49-F238E27FC236}">
                <a16:creationId xmlns:a16="http://schemas.microsoft.com/office/drawing/2014/main" id="{3F67E73D-D920-40B8-B822-7B4EE9E90919}"/>
              </a:ext>
            </a:extLst>
          </p:cNvPr>
          <p:cNvPicPr>
            <a:picLocks noGrp="1" noChangeAspect="1"/>
          </p:cNvPicPr>
          <p:nvPr>
            <p:ph idx="1"/>
          </p:nvPr>
        </p:nvPicPr>
        <p:blipFill>
          <a:blip r:embed="rId3"/>
          <a:stretch>
            <a:fillRect/>
          </a:stretch>
        </p:blipFill>
        <p:spPr>
          <a:xfrm>
            <a:off x="1563052" y="1157288"/>
            <a:ext cx="9265922" cy="5286375"/>
          </a:xfrm>
          <a:prstGeom prst="rect">
            <a:avLst/>
          </a:prstGeom>
        </p:spPr>
      </p:pic>
      <p:sp>
        <p:nvSpPr>
          <p:cNvPr id="4" name="Slide Number Placeholder 3">
            <a:extLst>
              <a:ext uri="{FF2B5EF4-FFF2-40B4-BE49-F238E27FC236}">
                <a16:creationId xmlns:a16="http://schemas.microsoft.com/office/drawing/2014/main" id="{D6CF50DA-9D90-4993-8F34-2EA537E60D3A}"/>
              </a:ext>
            </a:extLst>
          </p:cNvPr>
          <p:cNvSpPr>
            <a:spLocks noGrp="1"/>
          </p:cNvSpPr>
          <p:nvPr>
            <p:ph type="sldNum" sz="quarter" idx="12"/>
          </p:nvPr>
        </p:nvSpPr>
        <p:spPr>
          <a:xfrm>
            <a:off x="11686331" y="6492628"/>
            <a:ext cx="544400" cy="385762"/>
          </a:xfrm>
        </p:spPr>
        <p:txBody>
          <a:bodyPr/>
          <a:lstStyle/>
          <a:p>
            <a:fld id="{78529740-9F3A-41A0-9184-EDD7A8843EF9}" type="slidenum">
              <a:rPr lang="nl-NL" smtClean="0"/>
              <a:t>6</a:t>
            </a:fld>
            <a:endParaRPr lang="nl-NL"/>
          </a:p>
        </p:txBody>
      </p:sp>
    </p:spTree>
    <p:extLst>
      <p:ext uri="{BB962C8B-B14F-4D97-AF65-F5344CB8AC3E}">
        <p14:creationId xmlns:p14="http://schemas.microsoft.com/office/powerpoint/2010/main" val="106680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4DD4-FE95-496B-BDA0-450AF543997C}"/>
              </a:ext>
            </a:extLst>
          </p:cNvPr>
          <p:cNvSpPr>
            <a:spLocks noGrp="1"/>
          </p:cNvSpPr>
          <p:nvPr>
            <p:ph type="title"/>
          </p:nvPr>
        </p:nvSpPr>
        <p:spPr>
          <a:xfrm>
            <a:off x="828676" y="1"/>
            <a:ext cx="10750179" cy="807720"/>
          </a:xfrm>
        </p:spPr>
        <p:txBody>
          <a:bodyPr/>
          <a:lstStyle/>
          <a:p>
            <a:r>
              <a:rPr lang="nl-NL"/>
              <a:t>What are Modules</a:t>
            </a:r>
            <a:endParaRPr lang="nl-NL" dirty="0"/>
          </a:p>
        </p:txBody>
      </p:sp>
      <p:pic>
        <p:nvPicPr>
          <p:cNvPr id="5" name="Content Placeholder 4">
            <a:extLst>
              <a:ext uri="{FF2B5EF4-FFF2-40B4-BE49-F238E27FC236}">
                <a16:creationId xmlns:a16="http://schemas.microsoft.com/office/drawing/2014/main" id="{3F67E73D-D920-40B8-B822-7B4EE9E90919}"/>
              </a:ext>
            </a:extLst>
          </p:cNvPr>
          <p:cNvPicPr>
            <a:picLocks noGrp="1" noChangeAspect="1"/>
          </p:cNvPicPr>
          <p:nvPr>
            <p:ph idx="1"/>
          </p:nvPr>
        </p:nvPicPr>
        <p:blipFill>
          <a:blip r:embed="rId3"/>
          <a:stretch>
            <a:fillRect/>
          </a:stretch>
        </p:blipFill>
        <p:spPr>
          <a:xfrm>
            <a:off x="1563052" y="1157288"/>
            <a:ext cx="9265922" cy="5286375"/>
          </a:xfrm>
          <a:prstGeom prst="rect">
            <a:avLst/>
          </a:prstGeom>
        </p:spPr>
      </p:pic>
      <p:sp>
        <p:nvSpPr>
          <p:cNvPr id="4" name="Slide Number Placeholder 3">
            <a:extLst>
              <a:ext uri="{FF2B5EF4-FFF2-40B4-BE49-F238E27FC236}">
                <a16:creationId xmlns:a16="http://schemas.microsoft.com/office/drawing/2014/main" id="{D6CF50DA-9D90-4993-8F34-2EA537E60D3A}"/>
              </a:ext>
            </a:extLst>
          </p:cNvPr>
          <p:cNvSpPr>
            <a:spLocks noGrp="1"/>
          </p:cNvSpPr>
          <p:nvPr>
            <p:ph type="sldNum" sz="quarter" idx="12"/>
          </p:nvPr>
        </p:nvSpPr>
        <p:spPr>
          <a:xfrm>
            <a:off x="11686331" y="6492628"/>
            <a:ext cx="544400" cy="385762"/>
          </a:xfrm>
        </p:spPr>
        <p:txBody>
          <a:bodyPr/>
          <a:lstStyle/>
          <a:p>
            <a:fld id="{78529740-9F3A-41A0-9184-EDD7A8843EF9}" type="slidenum">
              <a:rPr lang="nl-NL" smtClean="0"/>
              <a:t>7</a:t>
            </a:fld>
            <a:endParaRPr lang="nl-NL"/>
          </a:p>
        </p:txBody>
      </p:sp>
      <p:sp>
        <p:nvSpPr>
          <p:cNvPr id="6" name="Speech Bubble: Rectangle 5">
            <a:extLst>
              <a:ext uri="{FF2B5EF4-FFF2-40B4-BE49-F238E27FC236}">
                <a16:creationId xmlns:a16="http://schemas.microsoft.com/office/drawing/2014/main" id="{11D2EAE2-ABC1-445B-9B39-2A9874E0AA35}"/>
              </a:ext>
            </a:extLst>
          </p:cNvPr>
          <p:cNvSpPr/>
          <p:nvPr/>
        </p:nvSpPr>
        <p:spPr>
          <a:xfrm>
            <a:off x="7566660" y="1600200"/>
            <a:ext cx="3691890" cy="1428750"/>
          </a:xfrm>
          <a:prstGeom prst="wedgeRectCallout">
            <a:avLst>
              <a:gd name="adj1" fmla="val -79657"/>
              <a:gd name="adj2" fmla="val 1089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a:extLst>
              <a:ext uri="{FF2B5EF4-FFF2-40B4-BE49-F238E27FC236}">
                <a16:creationId xmlns:a16="http://schemas.microsoft.com/office/drawing/2014/main" id="{9AAE8BD9-D6FC-4AFB-9248-5A27F1DB8A0A}"/>
              </a:ext>
            </a:extLst>
          </p:cNvPr>
          <p:cNvSpPr txBox="1"/>
          <p:nvPr/>
        </p:nvSpPr>
        <p:spPr>
          <a:xfrm>
            <a:off x="7658100" y="1600200"/>
            <a:ext cx="3509010" cy="1200329"/>
          </a:xfrm>
          <a:prstGeom prst="rect">
            <a:avLst/>
          </a:prstGeom>
          <a:noFill/>
        </p:spPr>
        <p:txBody>
          <a:bodyPr wrap="square" rtlCol="0">
            <a:spAutoFit/>
          </a:bodyPr>
          <a:lstStyle/>
          <a:p>
            <a:r>
              <a:rPr lang="nl-NL" b="1" dirty="0" err="1"/>
              <a:t>Playbooks</a:t>
            </a:r>
            <a:endParaRPr lang="nl-NL" b="1" dirty="0"/>
          </a:p>
          <a:p>
            <a:r>
              <a:rPr lang="nl-NL" dirty="0"/>
              <a:t>● </a:t>
            </a:r>
            <a:r>
              <a:rPr lang="nl-NL" dirty="0" err="1"/>
              <a:t>Written</a:t>
            </a:r>
            <a:r>
              <a:rPr lang="nl-NL" dirty="0"/>
              <a:t> in YAML</a:t>
            </a:r>
          </a:p>
          <a:p>
            <a:r>
              <a:rPr lang="en-US" dirty="0"/>
              <a:t>● Tasks are executed in sequence</a:t>
            </a:r>
          </a:p>
          <a:p>
            <a:r>
              <a:rPr lang="en-US" dirty="0"/>
              <a:t>● Tasks call on Ansible modules</a:t>
            </a:r>
            <a:endParaRPr lang="nl-NL" dirty="0"/>
          </a:p>
        </p:txBody>
      </p:sp>
    </p:spTree>
    <p:extLst>
      <p:ext uri="{BB962C8B-B14F-4D97-AF65-F5344CB8AC3E}">
        <p14:creationId xmlns:p14="http://schemas.microsoft.com/office/powerpoint/2010/main" val="48338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4DD4-FE95-496B-BDA0-450AF543997C}"/>
              </a:ext>
            </a:extLst>
          </p:cNvPr>
          <p:cNvSpPr>
            <a:spLocks noGrp="1"/>
          </p:cNvSpPr>
          <p:nvPr>
            <p:ph type="title"/>
          </p:nvPr>
        </p:nvSpPr>
        <p:spPr>
          <a:xfrm>
            <a:off x="828676" y="1"/>
            <a:ext cx="10750179" cy="807720"/>
          </a:xfrm>
        </p:spPr>
        <p:txBody>
          <a:bodyPr/>
          <a:lstStyle/>
          <a:p>
            <a:r>
              <a:rPr lang="nl-NL"/>
              <a:t>What are Modules</a:t>
            </a:r>
            <a:endParaRPr lang="nl-NL" dirty="0"/>
          </a:p>
        </p:txBody>
      </p:sp>
      <p:pic>
        <p:nvPicPr>
          <p:cNvPr id="5" name="Content Placeholder 4">
            <a:extLst>
              <a:ext uri="{FF2B5EF4-FFF2-40B4-BE49-F238E27FC236}">
                <a16:creationId xmlns:a16="http://schemas.microsoft.com/office/drawing/2014/main" id="{3F67E73D-D920-40B8-B822-7B4EE9E90919}"/>
              </a:ext>
            </a:extLst>
          </p:cNvPr>
          <p:cNvPicPr>
            <a:picLocks noGrp="1" noChangeAspect="1"/>
          </p:cNvPicPr>
          <p:nvPr>
            <p:ph idx="1"/>
          </p:nvPr>
        </p:nvPicPr>
        <p:blipFill>
          <a:blip r:embed="rId3"/>
          <a:stretch>
            <a:fillRect/>
          </a:stretch>
        </p:blipFill>
        <p:spPr>
          <a:xfrm>
            <a:off x="1563052" y="1157288"/>
            <a:ext cx="9265922" cy="5286375"/>
          </a:xfrm>
          <a:prstGeom prst="rect">
            <a:avLst/>
          </a:prstGeom>
        </p:spPr>
      </p:pic>
      <p:sp>
        <p:nvSpPr>
          <p:cNvPr id="4" name="Slide Number Placeholder 3">
            <a:extLst>
              <a:ext uri="{FF2B5EF4-FFF2-40B4-BE49-F238E27FC236}">
                <a16:creationId xmlns:a16="http://schemas.microsoft.com/office/drawing/2014/main" id="{D6CF50DA-9D90-4993-8F34-2EA537E60D3A}"/>
              </a:ext>
            </a:extLst>
          </p:cNvPr>
          <p:cNvSpPr>
            <a:spLocks noGrp="1"/>
          </p:cNvSpPr>
          <p:nvPr>
            <p:ph type="sldNum" sz="quarter" idx="12"/>
          </p:nvPr>
        </p:nvSpPr>
        <p:spPr>
          <a:xfrm>
            <a:off x="11686331" y="6492628"/>
            <a:ext cx="544400" cy="385762"/>
          </a:xfrm>
        </p:spPr>
        <p:txBody>
          <a:bodyPr/>
          <a:lstStyle/>
          <a:p>
            <a:fld id="{78529740-9F3A-41A0-9184-EDD7A8843EF9}" type="slidenum">
              <a:rPr lang="nl-NL" smtClean="0"/>
              <a:t>8</a:t>
            </a:fld>
            <a:endParaRPr lang="nl-NL"/>
          </a:p>
        </p:txBody>
      </p:sp>
      <p:sp>
        <p:nvSpPr>
          <p:cNvPr id="6" name="Speech Bubble: Rectangle 5">
            <a:extLst>
              <a:ext uri="{FF2B5EF4-FFF2-40B4-BE49-F238E27FC236}">
                <a16:creationId xmlns:a16="http://schemas.microsoft.com/office/drawing/2014/main" id="{5E74A1DB-A17E-4D65-9D92-5518DCEFC3D3}"/>
              </a:ext>
            </a:extLst>
          </p:cNvPr>
          <p:cNvSpPr/>
          <p:nvPr/>
        </p:nvSpPr>
        <p:spPr>
          <a:xfrm>
            <a:off x="-125730" y="1874520"/>
            <a:ext cx="3669030" cy="1754326"/>
          </a:xfrm>
          <a:prstGeom prst="wedgeRectCallout">
            <a:avLst>
              <a:gd name="adj1" fmla="val 84157"/>
              <a:gd name="adj2" fmla="val 1420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6">
            <a:extLst>
              <a:ext uri="{FF2B5EF4-FFF2-40B4-BE49-F238E27FC236}">
                <a16:creationId xmlns:a16="http://schemas.microsoft.com/office/drawing/2014/main" id="{5BACD34C-86A1-40E1-9CA0-49DE0FE85761}"/>
              </a:ext>
            </a:extLst>
          </p:cNvPr>
          <p:cNvSpPr/>
          <p:nvPr/>
        </p:nvSpPr>
        <p:spPr>
          <a:xfrm>
            <a:off x="-125729" y="1898511"/>
            <a:ext cx="3577590" cy="1754326"/>
          </a:xfrm>
          <a:prstGeom prst="rect">
            <a:avLst/>
          </a:prstGeom>
        </p:spPr>
        <p:txBody>
          <a:bodyPr wrap="square">
            <a:spAutoFit/>
          </a:bodyPr>
          <a:lstStyle/>
          <a:p>
            <a:r>
              <a:rPr lang="en-US" b="1" dirty="0"/>
              <a:t>Modules are “tools in the </a:t>
            </a:r>
            <a:r>
              <a:rPr lang="en-US" b="1" dirty="0" err="1"/>
              <a:t>the</a:t>
            </a:r>
            <a:endParaRPr lang="en-US" b="1" dirty="0"/>
          </a:p>
          <a:p>
            <a:r>
              <a:rPr lang="en-US" b="1" dirty="0"/>
              <a:t>toolkit”</a:t>
            </a:r>
          </a:p>
          <a:p>
            <a:r>
              <a:rPr lang="en-US" dirty="0"/>
              <a:t>● Python, </a:t>
            </a:r>
            <a:r>
              <a:rPr lang="en-US" dirty="0" err="1"/>
              <a:t>Powershell</a:t>
            </a:r>
            <a:r>
              <a:rPr lang="en-US" dirty="0"/>
              <a:t> or any</a:t>
            </a:r>
          </a:p>
          <a:p>
            <a:r>
              <a:rPr lang="en-US" dirty="0"/>
              <a:t>language</a:t>
            </a:r>
          </a:p>
          <a:p>
            <a:r>
              <a:rPr lang="en-US" dirty="0"/>
              <a:t>● Extend Ansible simplicity to</a:t>
            </a:r>
          </a:p>
          <a:p>
            <a:r>
              <a:rPr lang="en-US" dirty="0"/>
              <a:t>entire stack</a:t>
            </a:r>
            <a:endParaRPr lang="nl-NL" dirty="0"/>
          </a:p>
        </p:txBody>
      </p:sp>
    </p:spTree>
    <p:extLst>
      <p:ext uri="{BB962C8B-B14F-4D97-AF65-F5344CB8AC3E}">
        <p14:creationId xmlns:p14="http://schemas.microsoft.com/office/powerpoint/2010/main" val="28042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0EED-FB94-49AB-B8DA-C6DF21464246}"/>
              </a:ext>
            </a:extLst>
          </p:cNvPr>
          <p:cNvSpPr>
            <a:spLocks noGrp="1"/>
          </p:cNvSpPr>
          <p:nvPr>
            <p:ph type="title"/>
          </p:nvPr>
        </p:nvSpPr>
        <p:spPr/>
        <p:txBody>
          <a:bodyPr/>
          <a:lstStyle/>
          <a:p>
            <a:r>
              <a:rPr lang="nl-NL" dirty="0" err="1"/>
              <a:t>Should</a:t>
            </a:r>
            <a:r>
              <a:rPr lang="nl-NL" dirty="0"/>
              <a:t> </a:t>
            </a:r>
            <a:r>
              <a:rPr lang="nl-NL" dirty="0" err="1"/>
              <a:t>you</a:t>
            </a:r>
            <a:r>
              <a:rPr lang="nl-NL" dirty="0"/>
              <a:t> </a:t>
            </a:r>
            <a:r>
              <a:rPr lang="nl-NL" dirty="0" err="1"/>
              <a:t>develop</a:t>
            </a:r>
            <a:r>
              <a:rPr lang="nl-NL" dirty="0"/>
              <a:t> a module</a:t>
            </a:r>
          </a:p>
        </p:txBody>
      </p:sp>
      <p:sp>
        <p:nvSpPr>
          <p:cNvPr id="3" name="Content Placeholder 2">
            <a:extLst>
              <a:ext uri="{FF2B5EF4-FFF2-40B4-BE49-F238E27FC236}">
                <a16:creationId xmlns:a16="http://schemas.microsoft.com/office/drawing/2014/main" id="{0D2DD5B0-DFB3-4717-B378-1B7815B74B9A}"/>
              </a:ext>
            </a:extLst>
          </p:cNvPr>
          <p:cNvSpPr>
            <a:spLocks noGrp="1"/>
          </p:cNvSpPr>
          <p:nvPr>
            <p:ph idx="1"/>
          </p:nvPr>
        </p:nvSpPr>
        <p:spPr/>
        <p:txBody>
          <a:bodyPr/>
          <a:lstStyle/>
          <a:p>
            <a:r>
              <a:rPr lang="nl-NL" dirty="0"/>
              <a:t>Does a </a:t>
            </a:r>
            <a:r>
              <a:rPr lang="nl-NL" dirty="0" err="1"/>
              <a:t>similar</a:t>
            </a:r>
            <a:r>
              <a:rPr lang="nl-NL" dirty="0"/>
              <a:t> module </a:t>
            </a:r>
            <a:r>
              <a:rPr lang="nl-NL" dirty="0" err="1"/>
              <a:t>exist</a:t>
            </a:r>
            <a:r>
              <a:rPr lang="nl-NL" dirty="0"/>
              <a:t>?</a:t>
            </a:r>
          </a:p>
          <a:p>
            <a:pPr lvl="1"/>
            <a:r>
              <a:rPr lang="nl-NL" dirty="0">
                <a:hlinkClick r:id="rId3"/>
              </a:rPr>
              <a:t>http://docs.ansible.com/ansible/latest/modules/modules_by_category.html</a:t>
            </a:r>
            <a:endParaRPr lang="nl-NL" dirty="0"/>
          </a:p>
          <a:p>
            <a:r>
              <a:rPr lang="nl-NL" dirty="0"/>
              <a:t>Has </a:t>
            </a:r>
            <a:r>
              <a:rPr lang="nl-NL" dirty="0" err="1"/>
              <a:t>someone</a:t>
            </a:r>
            <a:r>
              <a:rPr lang="nl-NL" dirty="0"/>
              <a:t> </a:t>
            </a:r>
            <a:r>
              <a:rPr lang="nl-NL" dirty="0" err="1"/>
              <a:t>already</a:t>
            </a:r>
            <a:r>
              <a:rPr lang="nl-NL" dirty="0"/>
              <a:t> </a:t>
            </a:r>
            <a:r>
              <a:rPr lang="nl-NL" dirty="0" err="1"/>
              <a:t>worked</a:t>
            </a:r>
            <a:r>
              <a:rPr lang="nl-NL" dirty="0"/>
              <a:t> on a </a:t>
            </a:r>
            <a:r>
              <a:rPr lang="nl-NL" dirty="0" err="1"/>
              <a:t>similar</a:t>
            </a:r>
            <a:r>
              <a:rPr lang="nl-NL" dirty="0"/>
              <a:t> Pull </a:t>
            </a:r>
            <a:r>
              <a:rPr lang="nl-NL" dirty="0" err="1"/>
              <a:t>request</a:t>
            </a:r>
            <a:r>
              <a:rPr lang="nl-NL" dirty="0"/>
              <a:t>?</a:t>
            </a:r>
          </a:p>
          <a:p>
            <a:pPr lvl="1"/>
            <a:r>
              <a:rPr lang="nl-NL" dirty="0">
                <a:hlinkClick r:id="rId4"/>
              </a:rPr>
              <a:t>https://github.com/ansible/ansible/labels/new_module</a:t>
            </a:r>
            <a:endParaRPr lang="nl-NL" dirty="0"/>
          </a:p>
          <a:p>
            <a:pPr lvl="1"/>
            <a:r>
              <a:rPr lang="nl-NL" dirty="0">
                <a:hlinkClick r:id="rId5"/>
              </a:rPr>
              <a:t>https://github.com/ansible/ansible/labels/module</a:t>
            </a:r>
            <a:endParaRPr lang="nl-NL" dirty="0"/>
          </a:p>
          <a:p>
            <a:pPr lvl="1"/>
            <a:r>
              <a:rPr lang="nl-NL" dirty="0">
                <a:hlinkClick r:id="rId6"/>
              </a:rPr>
              <a:t>https://ansible.sivel.net/pr/byfile.html</a:t>
            </a:r>
            <a:endParaRPr lang="nl-NL" dirty="0"/>
          </a:p>
          <a:p>
            <a:r>
              <a:rPr lang="nl-NL" dirty="0" err="1"/>
              <a:t>Should</a:t>
            </a:r>
            <a:r>
              <a:rPr lang="nl-NL" dirty="0"/>
              <a:t> </a:t>
            </a:r>
            <a:r>
              <a:rPr lang="nl-NL" dirty="0" err="1"/>
              <a:t>you</a:t>
            </a:r>
            <a:r>
              <a:rPr lang="nl-NL" dirty="0"/>
              <a:t> </a:t>
            </a:r>
            <a:r>
              <a:rPr lang="nl-NL" dirty="0" err="1"/>
              <a:t>use</a:t>
            </a:r>
            <a:r>
              <a:rPr lang="nl-NL" dirty="0"/>
              <a:t> or </a:t>
            </a:r>
            <a:r>
              <a:rPr lang="nl-NL" dirty="0" err="1"/>
              <a:t>develop</a:t>
            </a:r>
            <a:r>
              <a:rPr lang="nl-NL" dirty="0"/>
              <a:t> </a:t>
            </a:r>
            <a:r>
              <a:rPr lang="nl-NL" dirty="0" err="1"/>
              <a:t>an</a:t>
            </a:r>
            <a:r>
              <a:rPr lang="nl-NL" dirty="0"/>
              <a:t> action </a:t>
            </a:r>
            <a:r>
              <a:rPr lang="nl-NL" dirty="0" err="1"/>
              <a:t>plugin</a:t>
            </a:r>
            <a:r>
              <a:rPr lang="nl-NL" dirty="0"/>
              <a:t>?</a:t>
            </a:r>
          </a:p>
          <a:p>
            <a:pPr lvl="1"/>
            <a:r>
              <a:rPr lang="nl-NL" dirty="0">
                <a:hlinkClick r:id="rId7"/>
              </a:rPr>
              <a:t>https://docs.ansible.com/ansible/latest/dev_guide/developing_plugins.html#developing-plugins</a:t>
            </a:r>
            <a:endParaRPr lang="nl-NL" dirty="0"/>
          </a:p>
          <a:p>
            <a:r>
              <a:rPr lang="nl-NL" dirty="0" err="1"/>
              <a:t>Should</a:t>
            </a:r>
            <a:r>
              <a:rPr lang="nl-NL" dirty="0"/>
              <a:t> </a:t>
            </a:r>
            <a:r>
              <a:rPr lang="nl-NL" dirty="0" err="1"/>
              <a:t>you</a:t>
            </a:r>
            <a:r>
              <a:rPr lang="nl-NL" dirty="0"/>
              <a:t> </a:t>
            </a:r>
            <a:r>
              <a:rPr lang="nl-NL" dirty="0" err="1"/>
              <a:t>use</a:t>
            </a:r>
            <a:r>
              <a:rPr lang="nl-NL" dirty="0"/>
              <a:t> a </a:t>
            </a:r>
            <a:r>
              <a:rPr lang="nl-NL" dirty="0" err="1"/>
              <a:t>Role</a:t>
            </a:r>
            <a:r>
              <a:rPr lang="nl-NL" dirty="0"/>
              <a:t>?</a:t>
            </a:r>
          </a:p>
          <a:p>
            <a:pPr lvl="1"/>
            <a:r>
              <a:rPr lang="nl-NL" sz="1400" dirty="0">
                <a:hlinkClick r:id="rId8"/>
              </a:rPr>
              <a:t>https://docs.ansible.com/ansible/latest/user_guide/playbooks_reuse_roles.html#playbooks-reuse-roles</a:t>
            </a:r>
            <a:endParaRPr lang="nl-NL" sz="1400" dirty="0"/>
          </a:p>
          <a:p>
            <a:r>
              <a:rPr lang="nl-NL" dirty="0" err="1"/>
              <a:t>Should</a:t>
            </a:r>
            <a:r>
              <a:rPr lang="nl-NL" dirty="0"/>
              <a:t> </a:t>
            </a:r>
            <a:r>
              <a:rPr lang="nl-NL" dirty="0" err="1"/>
              <a:t>you</a:t>
            </a:r>
            <a:r>
              <a:rPr lang="nl-NL" dirty="0"/>
              <a:t> </a:t>
            </a:r>
            <a:r>
              <a:rPr lang="nl-NL" dirty="0" err="1"/>
              <a:t>write</a:t>
            </a:r>
            <a:r>
              <a:rPr lang="nl-NL" dirty="0"/>
              <a:t> multiple modules?</a:t>
            </a:r>
          </a:p>
          <a:p>
            <a:pPr lvl="1"/>
            <a:r>
              <a:rPr lang="nl-NL" dirty="0" err="1"/>
              <a:t>complexity</a:t>
            </a:r>
            <a:r>
              <a:rPr lang="nl-NL" dirty="0"/>
              <a:t> </a:t>
            </a:r>
            <a:r>
              <a:rPr lang="nl-NL" dirty="0" err="1"/>
              <a:t>kills</a:t>
            </a:r>
            <a:r>
              <a:rPr lang="nl-NL" dirty="0"/>
              <a:t> </a:t>
            </a:r>
            <a:r>
              <a:rPr lang="nl-NL" dirty="0" err="1"/>
              <a:t>productivity</a:t>
            </a:r>
            <a:endParaRPr lang="nl-NL" dirty="0"/>
          </a:p>
        </p:txBody>
      </p:sp>
      <p:sp>
        <p:nvSpPr>
          <p:cNvPr id="4" name="Slide Number Placeholder 3">
            <a:extLst>
              <a:ext uri="{FF2B5EF4-FFF2-40B4-BE49-F238E27FC236}">
                <a16:creationId xmlns:a16="http://schemas.microsoft.com/office/drawing/2014/main" id="{8BD39F83-AF5F-4069-A3F7-204BB80B24FD}"/>
              </a:ext>
            </a:extLst>
          </p:cNvPr>
          <p:cNvSpPr>
            <a:spLocks noGrp="1"/>
          </p:cNvSpPr>
          <p:nvPr>
            <p:ph type="sldNum" sz="quarter" idx="12"/>
          </p:nvPr>
        </p:nvSpPr>
        <p:spPr/>
        <p:txBody>
          <a:bodyPr/>
          <a:lstStyle/>
          <a:p>
            <a:fld id="{78529740-9F3A-41A0-9184-EDD7A8843EF9}" type="slidenum">
              <a:rPr lang="nl-NL" smtClean="0"/>
              <a:t>9</a:t>
            </a:fld>
            <a:endParaRPr lang="nl-NL"/>
          </a:p>
        </p:txBody>
      </p:sp>
    </p:spTree>
    <p:extLst>
      <p:ext uri="{BB962C8B-B14F-4D97-AF65-F5344CB8AC3E}">
        <p14:creationId xmlns:p14="http://schemas.microsoft.com/office/powerpoint/2010/main" val="591215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 PPT Format SLTN Inter Access_20141222.potx" id="{68D2EE52-8ED4-42B8-9295-388C7A5228B0}" vid="{37200EE0-036E-4C04-BBE1-F6A10D06E7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A Document" ma:contentTypeID="0x010100078A85D19E75CB418B5D2B7022AEA49B200029B06B8B51ADFA43AA7512E3DAF2AADF" ma:contentTypeVersion="39" ma:contentTypeDescription="" ma:contentTypeScope="" ma:versionID="688927893a7c18c44d5d9aced05a9ed7">
  <xsd:schema xmlns:xsd="http://www.w3.org/2001/XMLSchema" xmlns:xs="http://www.w3.org/2001/XMLSchema" xmlns:p="http://schemas.microsoft.com/office/2006/metadata/properties" xmlns:ns1="http://schemas.microsoft.com/sharepoint/v3" xmlns:ns2="1c74d3cb-2ed3-4478-8cbd-da38a905f8f5" xmlns:ns3="c2f264be-b1cd-49e6-922e-81b507358670" xmlns:ns4="58d0729a-8a26-42ba-9623-74a26282907b" xmlns:ns5="bffd4b92-34eb-4d3c-b083-dbc8afd73601" targetNamespace="http://schemas.microsoft.com/office/2006/metadata/properties" ma:root="true" ma:fieldsID="fa57f972707e9c3ef4b383f2073bbfbd" ns1:_="" ns2:_="" ns3:_="" ns4:_="" ns5:_="">
    <xsd:import namespace="http://schemas.microsoft.com/sharepoint/v3"/>
    <xsd:import namespace="1c74d3cb-2ed3-4478-8cbd-da38a905f8f5"/>
    <xsd:import namespace="c2f264be-b1cd-49e6-922e-81b507358670"/>
    <xsd:import namespace="58d0729a-8a26-42ba-9623-74a26282907b"/>
    <xsd:import namespace="bffd4b92-34eb-4d3c-b083-dbc8afd73601"/>
    <xsd:element name="properties">
      <xsd:complexType>
        <xsd:sequence>
          <xsd:element name="documentManagement">
            <xsd:complexType>
              <xsd:all>
                <xsd:element ref="ns2:TaxCatchAll" minOccurs="0"/>
                <xsd:element ref="ns3:Betreft" minOccurs="0"/>
                <xsd:element ref="ns4:MarCom_x0020_Categorie" minOccurs="0"/>
                <xsd:element ref="ns4:TaxKeywordTaxHTField" minOccurs="0"/>
                <xsd:element ref="ns5:SharedWithUsers" minOccurs="0"/>
                <xsd:element ref="ns2:_dlc_DocId" minOccurs="0"/>
                <xsd:element ref="ns2:_dlc_DocIdUrl" minOccurs="0"/>
                <xsd:element ref="ns2:_dlc_DocIdPersistId" minOccurs="0"/>
                <xsd:element ref="ns5:SharedWithDetails" minOccurs="0"/>
                <xsd:element ref="ns5:SharingHintHash" minOccurs="0"/>
                <xsd:element ref="ns3:MediaServiceMetadata" minOccurs="0"/>
                <xsd:element ref="ns3: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Eigenschappen van het geïntegreerd beleid voor naleving" ma:hidden="true" ma:internalName="_ip_UnifiedCompliancePolicyProperties">
      <xsd:simpleType>
        <xsd:restriction base="dms:Note"/>
      </xsd:simpleType>
    </xsd:element>
    <xsd:element name="_ip_UnifiedCompliancePolicyUIAction" ma:index="22"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74d3cb-2ed3-4478-8cbd-da38a905f8f5"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7db3214c-8397-45fa-bb3f-fcadf5f06146}" ma:internalName="TaxCatchAll" ma:showField="CatchAllData" ma:web="58d0729a-8a26-42ba-9623-74a26282907b">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Waarde van de document-id" ma:description="De waarde van de document-id die aan dit item is toegewezen." ma:internalName="_dlc_DocId" ma:readOnly="true">
      <xsd:simpleType>
        <xsd:restriction base="dms:Text"/>
      </xsd:simpleType>
    </xsd:element>
    <xsd:element name="_dlc_DocIdUrl" ma:index="15"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Id blijven behouden" ma:description="Id behouden tijdens toevoegen."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2f264be-b1cd-49e6-922e-81b507358670" elementFormDefault="qualified">
    <xsd:import namespace="http://schemas.microsoft.com/office/2006/documentManagement/types"/>
    <xsd:import namespace="http://schemas.microsoft.com/office/infopath/2007/PartnerControls"/>
    <xsd:element name="Betreft" ma:index="9" nillable="true" ma:displayName="Betreft" ma:format="RadioButtons" ma:internalName="Betreft">
      <xsd:simpleType>
        <xsd:restriction base="dms:Choice">
          <xsd:enumeration value="Algemeen"/>
          <xsd:enumeration value="Arbeidsmarkt"/>
          <xsd:enumeration value="Externe communicatie"/>
          <xsd:enumeration value="Events"/>
          <xsd:enumeration value="Huisstijl"/>
          <xsd:enumeration value="Jaarverslag"/>
          <xsd:enumeration value="Onderzoek"/>
          <xsd:enumeration value="Organisatie"/>
          <xsd:enumeration value="Propositie"/>
          <xsd:enumeration value="Social media"/>
        </xsd:restriction>
      </xsd:simpleType>
    </xsd:element>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d0729a-8a26-42ba-9623-74a26282907b" elementFormDefault="qualified">
    <xsd:import namespace="http://schemas.microsoft.com/office/2006/documentManagement/types"/>
    <xsd:import namespace="http://schemas.microsoft.com/office/infopath/2007/PartnerControls"/>
    <xsd:element name="MarCom_x0020_Categorie" ma:index="10" nillable="true" ma:displayName="MarCom Categorie" ma:default="Evenement" ma:format="RadioButtons" ma:internalName="MarCom_x0020_Categorie">
      <xsd:simpleType>
        <xsd:union memberTypes="dms:Text">
          <xsd:simpleType>
            <xsd:restriction base="dms:Choice">
              <xsd:enumeration value="Evenement"/>
              <xsd:enumeration value="Huisstijl"/>
              <xsd:enumeration value="Onderzoek"/>
              <xsd:enumeration value="Organisatie"/>
              <xsd:enumeration value="persbericht"/>
              <xsd:enumeration value="Propositie"/>
              <xsd:enumeration value="Social Media"/>
            </xsd:restriction>
          </xsd:simpleType>
        </xsd:union>
      </xsd:simpleType>
    </xsd:element>
    <xsd:element name="TaxKeywordTaxHTField" ma:index="12" nillable="true" ma:taxonomy="true" ma:internalName="TaxKeywordTaxHTField" ma:taxonomyFieldName="TaxKeyword" ma:displayName="Ondernemingstrefwoorden" ma:fieldId="{23f27201-bee3-471e-b2e7-b64fd8b7ca38}" ma:taxonomyMulti="true" ma:sspId="c6e030e2-3e3a-45ba-a53e-53dff030c947"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ffd4b92-34eb-4d3c-b083-dbc8afd73601"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element name="SharingHintHash" ma:index="18" nillable="true" ma:displayName="Hint-hash delen"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c6e030e2-3e3a-45ba-a53e-53dff030c947" ContentTypeId="0x01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KeywordTaxHTField xmlns="58d0729a-8a26-42ba-9623-74a26282907b">
      <Terms xmlns="http://schemas.microsoft.com/office/infopath/2007/PartnerControls">
        <TermInfo xmlns="http://schemas.microsoft.com/office/infopath/2007/PartnerControls">
          <TermName xmlns="http://schemas.microsoft.com/office/infopath/2007/PartnerControls">SLTN (Alle)</TermName>
          <TermId xmlns="http://schemas.microsoft.com/office/infopath/2007/PartnerControls">e8e421b7-f973-4537-8aa3-047f997119d5</TermId>
        </TermInfo>
        <TermInfo xmlns="http://schemas.microsoft.com/office/infopath/2007/PartnerControls">
          <TermName xmlns="http://schemas.microsoft.com/office/infopath/2007/PartnerControls">voorbeeld</TermName>
          <TermId xmlns="http://schemas.microsoft.com/office/infopath/2007/PartnerControls">91cbf65f-db12-4159-b9f3-1cf207fa9a23</TermId>
        </TermInfo>
        <TermInfo xmlns="http://schemas.microsoft.com/office/infopath/2007/PartnerControls">
          <TermName xmlns="http://schemas.microsoft.com/office/infopath/2007/PartnerControls">Powerpoint</TermName>
          <TermId xmlns="http://schemas.microsoft.com/office/infopath/2007/PartnerControls">cd68164f-13b8-47c9-990b-bd8ce6261c65</TermId>
        </TermInfo>
      </Terms>
    </TaxKeywordTaxHTField>
    <MarCom_x0020_Categorie xmlns="58d0729a-8a26-42ba-9623-74a26282907b">Huisstijl</MarCom_x0020_Categorie>
    <Betreft xmlns="c2f264be-b1cd-49e6-922e-81b507358670">Huisstijl</Betreft>
    <SharedWithUsers xmlns="bffd4b92-34eb-4d3c-b083-dbc8afd73601">
      <UserInfo>
        <DisplayName>Maris Segaar</DisplayName>
        <AccountId>42</AccountId>
        <AccountType/>
      </UserInfo>
      <UserInfo>
        <DisplayName>Erik Bunschoten</DisplayName>
        <AccountId>286</AccountId>
        <AccountType/>
      </UserInfo>
    </SharedWithUsers>
    <TaxCatchAll xmlns="1c74d3cb-2ed3-4478-8cbd-da38a905f8f5">
      <Value>50</Value>
      <Value>191</Value>
      <Value>190</Value>
    </TaxCatchAll>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3894B85-CA3B-4D8B-ABEE-E6064C53B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c74d3cb-2ed3-4478-8cbd-da38a905f8f5"/>
    <ds:schemaRef ds:uri="c2f264be-b1cd-49e6-922e-81b507358670"/>
    <ds:schemaRef ds:uri="58d0729a-8a26-42ba-9623-74a26282907b"/>
    <ds:schemaRef ds:uri="bffd4b92-34eb-4d3c-b083-dbc8afd736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D6D8D0-5F44-4EF5-94AC-943D0C462C17}">
  <ds:schemaRefs>
    <ds:schemaRef ds:uri="Microsoft.SharePoint.Taxonomy.ContentTypeSync"/>
  </ds:schemaRefs>
</ds:datastoreItem>
</file>

<file path=customXml/itemProps3.xml><?xml version="1.0" encoding="utf-8"?>
<ds:datastoreItem xmlns:ds="http://schemas.openxmlformats.org/officeDocument/2006/customXml" ds:itemID="{D4C7E4B6-937B-4A66-BEE6-30066972A3C7}">
  <ds:schemaRefs>
    <ds:schemaRef ds:uri="http://schemas.microsoft.com/sharepoint/v3/contenttype/forms"/>
  </ds:schemaRefs>
</ds:datastoreItem>
</file>

<file path=customXml/itemProps4.xml><?xml version="1.0" encoding="utf-8"?>
<ds:datastoreItem xmlns:ds="http://schemas.openxmlformats.org/officeDocument/2006/customXml" ds:itemID="{785AF6C5-AF6E-4B0F-877F-6B126EBB4D5B}">
  <ds:schemaRefs>
    <ds:schemaRef ds:uri="c2f264be-b1cd-49e6-922e-81b507358670"/>
    <ds:schemaRef ds:uri="http://purl.org/dc/elements/1.1/"/>
    <ds:schemaRef ds:uri="http://schemas.microsoft.com/office/2006/metadata/properties"/>
    <ds:schemaRef ds:uri="58d0729a-8a26-42ba-9623-74a26282907b"/>
    <ds:schemaRef ds:uri="http://schemas.microsoft.com/office/2006/documentManagement/types"/>
    <ds:schemaRef ds:uri="http://schemas.microsoft.com/sharepoint/v3"/>
    <ds:schemaRef ds:uri="http://schemas.openxmlformats.org/package/2006/metadata/core-properties"/>
    <ds:schemaRef ds:uri="http://purl.org/dc/terms/"/>
    <ds:schemaRef ds:uri="http://schemas.microsoft.com/office/infopath/2007/PartnerControls"/>
    <ds:schemaRef ds:uri="http://purl.org/dc/dcmitype/"/>
    <ds:schemaRef ds:uri="1c74d3cb-2ed3-4478-8cbd-da38a905f8f5"/>
    <ds:schemaRef ds:uri="bffd4b92-34eb-4d3c-b083-dbc8afd7360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Corporate PPT Format SLTN Inter Access_20141222</Template>
  <TotalTime>4339</TotalTime>
  <Words>2075</Words>
  <Application>Microsoft Office PowerPoint</Application>
  <PresentationFormat>Widescreen</PresentationFormat>
  <Paragraphs>322</Paragraphs>
  <Slides>30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Helvetica Light</vt:lpstr>
      <vt:lpstr>Verdana</vt:lpstr>
      <vt:lpstr>Office Theme</vt:lpstr>
      <vt:lpstr>PowerPoint Presentation</vt:lpstr>
      <vt:lpstr>Building Ansible Modules Workshop</vt:lpstr>
      <vt:lpstr>Agenda</vt:lpstr>
      <vt:lpstr>Content</vt:lpstr>
      <vt:lpstr>Who am I</vt:lpstr>
      <vt:lpstr>What are Modules</vt:lpstr>
      <vt:lpstr>What are Modules</vt:lpstr>
      <vt:lpstr>What are Modules</vt:lpstr>
      <vt:lpstr>Should you develop a module</vt:lpstr>
      <vt:lpstr>So What should the Module do?</vt:lpstr>
      <vt:lpstr>Ansible Module Architecture</vt:lpstr>
      <vt:lpstr>Ansiballz Framework</vt:lpstr>
      <vt:lpstr>Arguments_spec and params</vt:lpstr>
      <vt:lpstr>exit_json and fail_json</vt:lpstr>
      <vt:lpstr>get_bin_path and run_command</vt:lpstr>
      <vt:lpstr>Where to put the module</vt:lpstr>
      <vt:lpstr>First version of your module</vt:lpstr>
      <vt:lpstr>Idempotency</vt:lpstr>
      <vt:lpstr>Add idempotency to the module</vt:lpstr>
      <vt:lpstr>Lunch</vt:lpstr>
      <vt:lpstr>Extending module with checkmode parameter</vt:lpstr>
      <vt:lpstr>Documenting the Module</vt:lpstr>
      <vt:lpstr>Testing module</vt:lpstr>
      <vt:lpstr>Add module to Ansible code</vt:lpstr>
      <vt:lpstr>Questions</vt:lpstr>
      <vt:lpstr>Drinks</vt:lpstr>
      <vt:lpstr>PowerPoint Presentation</vt:lpstr>
      <vt:lpstr>PowerPoint Presentation</vt:lpstr>
      <vt:lpstr>PowerPoint Presentation</vt:lpstr>
      <vt:lpstr>PowerPoint Presentation</vt:lpstr>
    </vt:vector>
  </TitlesOfParts>
  <Company>Inter Access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Jean-Pierre Coenen</dc:creator>
  <cp:keywords>voorbeeld; Powerpoint; SLTN (Alle)</cp:keywords>
  <cp:lastModifiedBy>Joris Weijters</cp:lastModifiedBy>
  <cp:revision>65</cp:revision>
  <dcterms:created xsi:type="dcterms:W3CDTF">2014-12-24T12:32:36Z</dcterms:created>
  <dcterms:modified xsi:type="dcterms:W3CDTF">2018-10-07T10:41:22Z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0x010100078A85D19E75CB418B5D2B7022AEA49B200029B06B8B51ADFA43AA7512E3DAF2AADF</vt:lpwstr>
  </property>
  <property fmtid="{D5CDD505-2E9C-101B-9397-08002B2CF9AE}" pid="3" name="TaxKeyword">
    <vt:lpwstr>190;#SLTN (Alle)|e8e421b7-f973-4537-8aa3-047f997119d5;#191;#voorbeeld|91cbf65f-db12-4159-b9f3-1cf207fa9a23;#50;#Powerpoint|cd68164f-13b8-47c9-990b-bd8ce6261c65</vt:lpwstr>
  </property>
  <property fmtid="{D5CDD505-2E9C-101B-9397-08002B2CF9AE}" pid="4" name="MSIP_Label_e8d88df4-f45c-4563-81a9-d964ef8a727b_Enabled">
    <vt:lpwstr>True</vt:lpwstr>
  </property>
  <property fmtid="{D5CDD505-2E9C-101B-9397-08002B2CF9AE}" pid="5" name="MSIP_Label_e8d88df4-f45c-4563-81a9-d964ef8a727b_SiteId">
    <vt:lpwstr>d63ae20e-04f3-40b4-9831-87cf60173c90</vt:lpwstr>
  </property>
  <property fmtid="{D5CDD505-2E9C-101B-9397-08002B2CF9AE}" pid="6" name="MSIP_Label_e8d88df4-f45c-4563-81a9-d964ef8a727b_Ref">
    <vt:lpwstr>https://api.informationprotection.azure.com/api/d63ae20e-04f3-40b4-9831-87cf60173c90</vt:lpwstr>
  </property>
  <property fmtid="{D5CDD505-2E9C-101B-9397-08002B2CF9AE}" pid="7" name="MSIP_Label_e8d88df4-f45c-4563-81a9-d964ef8a727b_Owner">
    <vt:lpwstr>Joris.Weijters@sltn.nl</vt:lpwstr>
  </property>
  <property fmtid="{D5CDD505-2E9C-101B-9397-08002B2CF9AE}" pid="8" name="MSIP_Label_e8d88df4-f45c-4563-81a9-d964ef8a727b_SetDate">
    <vt:lpwstr>2018-09-12T15:10:07.6911609+02:00</vt:lpwstr>
  </property>
  <property fmtid="{D5CDD505-2E9C-101B-9397-08002B2CF9AE}" pid="9" name="MSIP_Label_e8d88df4-f45c-4563-81a9-d964ef8a727b_Name">
    <vt:lpwstr>General</vt:lpwstr>
  </property>
  <property fmtid="{D5CDD505-2E9C-101B-9397-08002B2CF9AE}" pid="10" name="MSIP_Label_e8d88df4-f45c-4563-81a9-d964ef8a727b_Application">
    <vt:lpwstr>Microsoft Azure Information Protection</vt:lpwstr>
  </property>
  <property fmtid="{D5CDD505-2E9C-101B-9397-08002B2CF9AE}" pid="11" name="MSIP_Label_e8d88df4-f45c-4563-81a9-d964ef8a727b_Extended_MSFT_Method">
    <vt:lpwstr>Automatic</vt:lpwstr>
  </property>
  <property fmtid="{D5CDD505-2E9C-101B-9397-08002B2CF9AE}" pid="12" name="Sensitivity">
    <vt:lpwstr>General</vt:lpwstr>
  </property>
</Properties>
</file>