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0016"/>
    <a:srgbClr val="50000F"/>
    <a:srgbClr val="820000"/>
    <a:srgbClr val="7012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062F47-DA23-451D-A76A-576E30C115F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943FAED-2788-494C-906C-E94B087BDA16}">
      <dgm:prSet phldrT="[文字]"/>
      <dgm:spPr/>
      <dgm:t>
        <a:bodyPr/>
        <a:lstStyle/>
        <a:p>
          <a:r>
            <a:rPr lang="zh-TW" altLang="en-US" dirty="0" smtClean="0"/>
            <a:t>首頁</a:t>
          </a:r>
          <a:endParaRPr lang="zh-TW" altLang="en-US" dirty="0"/>
        </a:p>
      </dgm:t>
    </dgm:pt>
    <dgm:pt modelId="{32554249-46A3-465A-9D07-DB273DDE0798}" type="parTrans" cxnId="{2912CC9D-3C3C-4747-BB0F-DB875F0E549B}">
      <dgm:prSet/>
      <dgm:spPr/>
      <dgm:t>
        <a:bodyPr/>
        <a:lstStyle/>
        <a:p>
          <a:endParaRPr lang="zh-TW" altLang="en-US"/>
        </a:p>
      </dgm:t>
    </dgm:pt>
    <dgm:pt modelId="{FAD79005-0EA7-4416-8BA4-C52CD17CA719}" type="sibTrans" cxnId="{2912CC9D-3C3C-4747-BB0F-DB875F0E549B}">
      <dgm:prSet/>
      <dgm:spPr/>
      <dgm:t>
        <a:bodyPr/>
        <a:lstStyle/>
        <a:p>
          <a:endParaRPr lang="zh-TW" altLang="en-US"/>
        </a:p>
      </dgm:t>
    </dgm:pt>
    <dgm:pt modelId="{E5C1F45A-BC9E-4438-90D6-2ADCDAADFCB4}">
      <dgm:prSet phldrT="[文字]"/>
      <dgm:spPr/>
      <dgm:t>
        <a:bodyPr/>
        <a:lstStyle/>
        <a:p>
          <a:r>
            <a:rPr lang="zh-TW" altLang="en-US" dirty="0" smtClean="0"/>
            <a:t>年代分類</a:t>
          </a:r>
          <a:endParaRPr lang="zh-TW" altLang="en-US" dirty="0"/>
        </a:p>
      </dgm:t>
    </dgm:pt>
    <dgm:pt modelId="{E8692813-E1E8-4256-B20C-512EA5CC3A86}" type="parTrans" cxnId="{CC64021F-956C-4E44-824C-1BB88EDA15F3}">
      <dgm:prSet/>
      <dgm:spPr/>
      <dgm:t>
        <a:bodyPr/>
        <a:lstStyle/>
        <a:p>
          <a:endParaRPr lang="zh-TW" altLang="en-US"/>
        </a:p>
      </dgm:t>
    </dgm:pt>
    <dgm:pt modelId="{2AC763BD-1A34-4745-9466-6AEF2DC5DD43}" type="sibTrans" cxnId="{CC64021F-956C-4E44-824C-1BB88EDA15F3}">
      <dgm:prSet/>
      <dgm:spPr/>
      <dgm:t>
        <a:bodyPr/>
        <a:lstStyle/>
        <a:p>
          <a:endParaRPr lang="zh-TW" altLang="en-US"/>
        </a:p>
      </dgm:t>
    </dgm:pt>
    <dgm:pt modelId="{C5F10A31-D020-4E88-949A-6AF4EC2FE55E}">
      <dgm:prSet phldrT="[文字]"/>
      <dgm:spPr/>
      <dgm:t>
        <a:bodyPr/>
        <a:lstStyle/>
        <a:p>
          <a:r>
            <a:rPr lang="zh-TW" altLang="en-US" dirty="0" smtClean="0"/>
            <a:t>韓劇選單</a:t>
          </a:r>
          <a:endParaRPr lang="zh-TW" altLang="en-US" dirty="0"/>
        </a:p>
      </dgm:t>
    </dgm:pt>
    <dgm:pt modelId="{98937E76-3D47-4781-BC18-7B1CB9F3C4F7}" type="parTrans" cxnId="{B2A62BFE-0FE7-4388-9B02-6B4A8D542144}">
      <dgm:prSet/>
      <dgm:spPr/>
      <dgm:t>
        <a:bodyPr/>
        <a:lstStyle/>
        <a:p>
          <a:endParaRPr lang="zh-TW" altLang="en-US"/>
        </a:p>
      </dgm:t>
    </dgm:pt>
    <dgm:pt modelId="{3F25B747-E465-4F79-A3AB-3F726A7278BC}" type="sibTrans" cxnId="{B2A62BFE-0FE7-4388-9B02-6B4A8D542144}">
      <dgm:prSet/>
      <dgm:spPr/>
      <dgm:t>
        <a:bodyPr/>
        <a:lstStyle/>
        <a:p>
          <a:endParaRPr lang="zh-TW" altLang="en-US"/>
        </a:p>
      </dgm:t>
    </dgm:pt>
    <dgm:pt modelId="{DCD8E42B-04DB-4D0D-A66A-1F8B04A177C9}">
      <dgm:prSet phldrT="[文字]"/>
      <dgm:spPr/>
      <dgm:t>
        <a:bodyPr/>
        <a:lstStyle/>
        <a:p>
          <a:r>
            <a:rPr lang="zh-TW" altLang="en-US" dirty="0" smtClean="0"/>
            <a:t>劇情分類</a:t>
          </a:r>
          <a:endParaRPr lang="zh-TW" altLang="en-US" dirty="0"/>
        </a:p>
      </dgm:t>
    </dgm:pt>
    <dgm:pt modelId="{A917311B-2A0B-487A-94A4-BCAD2B4B40AD}" type="parTrans" cxnId="{B398EF06-A507-4E44-A8F9-170628067112}">
      <dgm:prSet/>
      <dgm:spPr/>
      <dgm:t>
        <a:bodyPr/>
        <a:lstStyle/>
        <a:p>
          <a:endParaRPr lang="zh-TW" altLang="en-US"/>
        </a:p>
      </dgm:t>
    </dgm:pt>
    <dgm:pt modelId="{A88883FD-0E42-4272-A1DE-54FF93BE964A}" type="sibTrans" cxnId="{B398EF06-A507-4E44-A8F9-170628067112}">
      <dgm:prSet/>
      <dgm:spPr/>
      <dgm:t>
        <a:bodyPr/>
        <a:lstStyle/>
        <a:p>
          <a:endParaRPr lang="zh-TW" altLang="en-US"/>
        </a:p>
      </dgm:t>
    </dgm:pt>
    <dgm:pt modelId="{9AEC3F0C-A06B-4EFA-AF55-1C5094FDE68E}">
      <dgm:prSet phldrT="[文字]"/>
      <dgm:spPr/>
      <dgm:t>
        <a:bodyPr/>
        <a:lstStyle/>
        <a:p>
          <a:r>
            <a:rPr lang="zh-TW" altLang="en-US" dirty="0" smtClean="0"/>
            <a:t>韓劇選單</a:t>
          </a:r>
          <a:endParaRPr lang="zh-TW" altLang="en-US" dirty="0"/>
        </a:p>
      </dgm:t>
    </dgm:pt>
    <dgm:pt modelId="{7FD864C7-3ECD-4B70-8D3C-7D7718DFE1BA}" type="parTrans" cxnId="{226432FB-9E34-4FC0-9646-A35424FEA30C}">
      <dgm:prSet/>
      <dgm:spPr/>
      <dgm:t>
        <a:bodyPr/>
        <a:lstStyle/>
        <a:p>
          <a:endParaRPr lang="zh-TW" altLang="en-US"/>
        </a:p>
      </dgm:t>
    </dgm:pt>
    <dgm:pt modelId="{C7E4CECB-BF98-4E6C-8428-973C4D9290FC}" type="sibTrans" cxnId="{226432FB-9E34-4FC0-9646-A35424FEA30C}">
      <dgm:prSet/>
      <dgm:spPr/>
      <dgm:t>
        <a:bodyPr/>
        <a:lstStyle/>
        <a:p>
          <a:endParaRPr lang="zh-TW" altLang="en-US"/>
        </a:p>
      </dgm:t>
    </dgm:pt>
    <dgm:pt modelId="{BAC3364C-9757-4A4F-84A8-1E066A7CA567}">
      <dgm:prSet/>
      <dgm:spPr/>
      <dgm:t>
        <a:bodyPr/>
        <a:lstStyle/>
        <a:p>
          <a:r>
            <a:rPr lang="zh-TW" altLang="en-US" dirty="0" smtClean="0"/>
            <a:t>劇情及角色介紹</a:t>
          </a:r>
          <a:r>
            <a:rPr lang="en-US" altLang="zh-TW" dirty="0" smtClean="0"/>
            <a:t>/</a:t>
          </a:r>
          <a:r>
            <a:rPr lang="zh-TW" altLang="en-US" dirty="0" smtClean="0"/>
            <a:t>片源</a:t>
          </a:r>
          <a:r>
            <a:rPr lang="en-US" altLang="zh-TW" dirty="0" smtClean="0"/>
            <a:t>/</a:t>
          </a:r>
          <a:r>
            <a:rPr lang="en-US" altLang="zh-TW" dirty="0" err="1" smtClean="0"/>
            <a:t>ost</a:t>
          </a:r>
          <a:r>
            <a:rPr lang="en-US" altLang="zh-TW" dirty="0" smtClean="0"/>
            <a:t>/</a:t>
          </a:r>
          <a:r>
            <a:rPr lang="zh-TW" altLang="en-US" dirty="0" smtClean="0"/>
            <a:t>臉書連言</a:t>
          </a:r>
          <a:endParaRPr lang="zh-TW" altLang="en-US" dirty="0"/>
        </a:p>
      </dgm:t>
    </dgm:pt>
    <dgm:pt modelId="{1472745D-9032-40B3-8774-D309C54B8EF5}" type="parTrans" cxnId="{EA829EE3-5A66-4444-A365-15124E543A0E}">
      <dgm:prSet/>
      <dgm:spPr/>
      <dgm:t>
        <a:bodyPr/>
        <a:lstStyle/>
        <a:p>
          <a:endParaRPr lang="zh-TW" altLang="en-US"/>
        </a:p>
      </dgm:t>
    </dgm:pt>
    <dgm:pt modelId="{DC0CE323-42E1-418D-AC74-9CFF54F22805}" type="sibTrans" cxnId="{EA829EE3-5A66-4444-A365-15124E543A0E}">
      <dgm:prSet/>
      <dgm:spPr/>
      <dgm:t>
        <a:bodyPr/>
        <a:lstStyle/>
        <a:p>
          <a:endParaRPr lang="zh-TW" altLang="en-US"/>
        </a:p>
      </dgm:t>
    </dgm:pt>
    <dgm:pt modelId="{CFC02E63-C13A-43DE-B0C5-C152E4B79DDF}">
      <dgm:prSet/>
      <dgm:spPr/>
      <dgm:t>
        <a:bodyPr/>
        <a:lstStyle/>
        <a:p>
          <a:r>
            <a:rPr lang="zh-TW" altLang="en-US" dirty="0" smtClean="0"/>
            <a:t>劇情及角色介紹</a:t>
          </a:r>
          <a:r>
            <a:rPr lang="en-US" altLang="zh-TW" dirty="0" smtClean="0"/>
            <a:t>/</a:t>
          </a:r>
          <a:r>
            <a:rPr lang="zh-TW" altLang="en-US" dirty="0" smtClean="0"/>
            <a:t>片源</a:t>
          </a:r>
          <a:r>
            <a:rPr lang="en-US" altLang="zh-TW" dirty="0" smtClean="0"/>
            <a:t>/</a:t>
          </a:r>
          <a:r>
            <a:rPr lang="en-US" altLang="zh-TW" dirty="0" err="1" smtClean="0"/>
            <a:t>ost</a:t>
          </a:r>
          <a:r>
            <a:rPr lang="en-US" altLang="zh-TW" dirty="0" smtClean="0"/>
            <a:t>/</a:t>
          </a:r>
          <a:r>
            <a:rPr lang="zh-TW" altLang="en-US" dirty="0" smtClean="0"/>
            <a:t>臉書連言</a:t>
          </a:r>
          <a:endParaRPr lang="zh-TW" altLang="en-US" dirty="0"/>
        </a:p>
      </dgm:t>
    </dgm:pt>
    <dgm:pt modelId="{694C7451-BBF7-484A-AF9F-A23D25FEEC67}" type="parTrans" cxnId="{DB6E2ED3-AC8E-43C7-A433-641A59311C06}">
      <dgm:prSet/>
      <dgm:spPr/>
      <dgm:t>
        <a:bodyPr/>
        <a:lstStyle/>
        <a:p>
          <a:endParaRPr lang="zh-TW" altLang="en-US"/>
        </a:p>
      </dgm:t>
    </dgm:pt>
    <dgm:pt modelId="{738E8BA1-1D26-4BD3-9B01-7A99E3EB3606}" type="sibTrans" cxnId="{DB6E2ED3-AC8E-43C7-A433-641A59311C06}">
      <dgm:prSet/>
      <dgm:spPr/>
      <dgm:t>
        <a:bodyPr/>
        <a:lstStyle/>
        <a:p>
          <a:endParaRPr lang="zh-TW" altLang="en-US"/>
        </a:p>
      </dgm:t>
    </dgm:pt>
    <dgm:pt modelId="{375F5E79-A29C-4A69-BB72-A7C814ABE3C6}" type="pres">
      <dgm:prSet presAssocID="{98062F47-DA23-451D-A76A-576E30C115F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6FC3257-68C3-46AF-B4EE-56BDAA3BF388}" type="pres">
      <dgm:prSet presAssocID="{1943FAED-2788-494C-906C-E94B087BDA16}" presName="hierRoot1" presStyleCnt="0"/>
      <dgm:spPr/>
    </dgm:pt>
    <dgm:pt modelId="{0532FB47-2453-4057-A904-B59E298F3661}" type="pres">
      <dgm:prSet presAssocID="{1943FAED-2788-494C-906C-E94B087BDA16}" presName="composite" presStyleCnt="0"/>
      <dgm:spPr/>
    </dgm:pt>
    <dgm:pt modelId="{02E5B77B-B206-4843-AC99-B19379508181}" type="pres">
      <dgm:prSet presAssocID="{1943FAED-2788-494C-906C-E94B087BDA16}" presName="background" presStyleLbl="node0" presStyleIdx="0" presStyleCnt="1"/>
      <dgm:spPr/>
    </dgm:pt>
    <dgm:pt modelId="{714EB5BC-F5FC-4768-A379-2682329250CF}" type="pres">
      <dgm:prSet presAssocID="{1943FAED-2788-494C-906C-E94B087BDA1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558A91E-5817-4117-B40B-F788CFC8A6EE}" type="pres">
      <dgm:prSet presAssocID="{1943FAED-2788-494C-906C-E94B087BDA16}" presName="hierChild2" presStyleCnt="0"/>
      <dgm:spPr/>
    </dgm:pt>
    <dgm:pt modelId="{20C33E69-F75E-42AD-80CE-5D11B168AE77}" type="pres">
      <dgm:prSet presAssocID="{E8692813-E1E8-4256-B20C-512EA5CC3A86}" presName="Name10" presStyleLbl="parChTrans1D2" presStyleIdx="0" presStyleCnt="2"/>
      <dgm:spPr/>
      <dgm:t>
        <a:bodyPr/>
        <a:lstStyle/>
        <a:p>
          <a:endParaRPr lang="zh-TW" altLang="en-US"/>
        </a:p>
      </dgm:t>
    </dgm:pt>
    <dgm:pt modelId="{FE501781-1132-4CC8-B56C-769AF58959C4}" type="pres">
      <dgm:prSet presAssocID="{E5C1F45A-BC9E-4438-90D6-2ADCDAADFCB4}" presName="hierRoot2" presStyleCnt="0"/>
      <dgm:spPr/>
    </dgm:pt>
    <dgm:pt modelId="{CC29F85C-AAD7-46AB-B0D4-C228BCC92764}" type="pres">
      <dgm:prSet presAssocID="{E5C1F45A-BC9E-4438-90D6-2ADCDAADFCB4}" presName="composite2" presStyleCnt="0"/>
      <dgm:spPr/>
    </dgm:pt>
    <dgm:pt modelId="{B0E02C1F-39A5-45E1-A31B-FF91234ADEB6}" type="pres">
      <dgm:prSet presAssocID="{E5C1F45A-BC9E-4438-90D6-2ADCDAADFCB4}" presName="background2" presStyleLbl="node2" presStyleIdx="0" presStyleCnt="2"/>
      <dgm:spPr/>
    </dgm:pt>
    <dgm:pt modelId="{1F67C151-CE9D-44F9-A67C-D1A2EAB3D9C8}" type="pres">
      <dgm:prSet presAssocID="{E5C1F45A-BC9E-4438-90D6-2ADCDAADFCB4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3E8B740-4F1A-4844-A0EA-497C880AB697}" type="pres">
      <dgm:prSet presAssocID="{E5C1F45A-BC9E-4438-90D6-2ADCDAADFCB4}" presName="hierChild3" presStyleCnt="0"/>
      <dgm:spPr/>
    </dgm:pt>
    <dgm:pt modelId="{BF6C94EB-E6D3-44C8-B695-DF7F56DAC8FF}" type="pres">
      <dgm:prSet presAssocID="{98937E76-3D47-4781-BC18-7B1CB9F3C4F7}" presName="Name17" presStyleLbl="parChTrans1D3" presStyleIdx="0" presStyleCnt="2"/>
      <dgm:spPr/>
      <dgm:t>
        <a:bodyPr/>
        <a:lstStyle/>
        <a:p>
          <a:endParaRPr lang="zh-TW" altLang="en-US"/>
        </a:p>
      </dgm:t>
    </dgm:pt>
    <dgm:pt modelId="{D40C929D-9A9D-495E-93CA-B3181B2D0418}" type="pres">
      <dgm:prSet presAssocID="{C5F10A31-D020-4E88-949A-6AF4EC2FE55E}" presName="hierRoot3" presStyleCnt="0"/>
      <dgm:spPr/>
    </dgm:pt>
    <dgm:pt modelId="{52DC069B-7D5D-4ADD-B62E-B1DA3588C409}" type="pres">
      <dgm:prSet presAssocID="{C5F10A31-D020-4E88-949A-6AF4EC2FE55E}" presName="composite3" presStyleCnt="0"/>
      <dgm:spPr/>
    </dgm:pt>
    <dgm:pt modelId="{5AEDC1AA-A23D-44AF-B270-6D454951CA40}" type="pres">
      <dgm:prSet presAssocID="{C5F10A31-D020-4E88-949A-6AF4EC2FE55E}" presName="background3" presStyleLbl="node3" presStyleIdx="0" presStyleCnt="2"/>
      <dgm:spPr/>
    </dgm:pt>
    <dgm:pt modelId="{6A30BCD7-5536-444A-9BB6-2F5B180E2607}" type="pres">
      <dgm:prSet presAssocID="{C5F10A31-D020-4E88-949A-6AF4EC2FE55E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61AC66-FBC7-4931-B869-EFF5BC230469}" type="pres">
      <dgm:prSet presAssocID="{C5F10A31-D020-4E88-949A-6AF4EC2FE55E}" presName="hierChild4" presStyleCnt="0"/>
      <dgm:spPr/>
    </dgm:pt>
    <dgm:pt modelId="{145C866F-9470-4CF1-B4C4-8032B9816744}" type="pres">
      <dgm:prSet presAssocID="{1472745D-9032-40B3-8774-D309C54B8EF5}" presName="Name23" presStyleLbl="parChTrans1D4" presStyleIdx="0" presStyleCnt="2"/>
      <dgm:spPr/>
      <dgm:t>
        <a:bodyPr/>
        <a:lstStyle/>
        <a:p>
          <a:endParaRPr lang="zh-TW" altLang="en-US"/>
        </a:p>
      </dgm:t>
    </dgm:pt>
    <dgm:pt modelId="{E62D3136-38F0-4D9F-A7FE-BC7587B6F8B2}" type="pres">
      <dgm:prSet presAssocID="{BAC3364C-9757-4A4F-84A8-1E066A7CA567}" presName="hierRoot4" presStyleCnt="0"/>
      <dgm:spPr/>
    </dgm:pt>
    <dgm:pt modelId="{9C9296E4-B72E-4A3F-9BAD-ABB2000D9BAE}" type="pres">
      <dgm:prSet presAssocID="{BAC3364C-9757-4A4F-84A8-1E066A7CA567}" presName="composite4" presStyleCnt="0"/>
      <dgm:spPr/>
    </dgm:pt>
    <dgm:pt modelId="{44B0630C-90E3-4F52-B562-D7B59B624FAF}" type="pres">
      <dgm:prSet presAssocID="{BAC3364C-9757-4A4F-84A8-1E066A7CA567}" presName="background4" presStyleLbl="node4" presStyleIdx="0" presStyleCnt="2"/>
      <dgm:spPr/>
    </dgm:pt>
    <dgm:pt modelId="{DABC6B8C-0C91-4A03-B6DA-23E4933F8A1C}" type="pres">
      <dgm:prSet presAssocID="{BAC3364C-9757-4A4F-84A8-1E066A7CA567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2F087E6-598E-494A-8149-5F8F5A0CD45D}" type="pres">
      <dgm:prSet presAssocID="{BAC3364C-9757-4A4F-84A8-1E066A7CA567}" presName="hierChild5" presStyleCnt="0"/>
      <dgm:spPr/>
    </dgm:pt>
    <dgm:pt modelId="{C76EC87E-DEA8-480C-9653-FF76AF91B864}" type="pres">
      <dgm:prSet presAssocID="{A917311B-2A0B-487A-94A4-BCAD2B4B40AD}" presName="Name10" presStyleLbl="parChTrans1D2" presStyleIdx="1" presStyleCnt="2"/>
      <dgm:spPr/>
      <dgm:t>
        <a:bodyPr/>
        <a:lstStyle/>
        <a:p>
          <a:endParaRPr lang="zh-TW" altLang="en-US"/>
        </a:p>
      </dgm:t>
    </dgm:pt>
    <dgm:pt modelId="{7E3270B1-1F0D-4C18-9563-50D7B79697CB}" type="pres">
      <dgm:prSet presAssocID="{DCD8E42B-04DB-4D0D-A66A-1F8B04A177C9}" presName="hierRoot2" presStyleCnt="0"/>
      <dgm:spPr/>
    </dgm:pt>
    <dgm:pt modelId="{32774B40-3560-454E-9E9D-755C573F0644}" type="pres">
      <dgm:prSet presAssocID="{DCD8E42B-04DB-4D0D-A66A-1F8B04A177C9}" presName="composite2" presStyleCnt="0"/>
      <dgm:spPr/>
    </dgm:pt>
    <dgm:pt modelId="{CE7B964D-A5B8-4652-BB10-2047C5161885}" type="pres">
      <dgm:prSet presAssocID="{DCD8E42B-04DB-4D0D-A66A-1F8B04A177C9}" presName="background2" presStyleLbl="node2" presStyleIdx="1" presStyleCnt="2"/>
      <dgm:spPr/>
    </dgm:pt>
    <dgm:pt modelId="{DF5F85E1-73AA-49B4-9C0B-3A39ED937A84}" type="pres">
      <dgm:prSet presAssocID="{DCD8E42B-04DB-4D0D-A66A-1F8B04A177C9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6EE38F6-7ABA-45CD-9754-271D149F7039}" type="pres">
      <dgm:prSet presAssocID="{DCD8E42B-04DB-4D0D-A66A-1F8B04A177C9}" presName="hierChild3" presStyleCnt="0"/>
      <dgm:spPr/>
    </dgm:pt>
    <dgm:pt modelId="{1F30F8E3-20D1-4342-B930-8AB3C4459EA3}" type="pres">
      <dgm:prSet presAssocID="{7FD864C7-3ECD-4B70-8D3C-7D7718DFE1BA}" presName="Name17" presStyleLbl="parChTrans1D3" presStyleIdx="1" presStyleCnt="2"/>
      <dgm:spPr/>
      <dgm:t>
        <a:bodyPr/>
        <a:lstStyle/>
        <a:p>
          <a:endParaRPr lang="zh-TW" altLang="en-US"/>
        </a:p>
      </dgm:t>
    </dgm:pt>
    <dgm:pt modelId="{6C1A5DE9-87FE-4280-BED2-404444A1F2BB}" type="pres">
      <dgm:prSet presAssocID="{9AEC3F0C-A06B-4EFA-AF55-1C5094FDE68E}" presName="hierRoot3" presStyleCnt="0"/>
      <dgm:spPr/>
    </dgm:pt>
    <dgm:pt modelId="{A50C0119-7C1B-491D-B270-404FA7F27116}" type="pres">
      <dgm:prSet presAssocID="{9AEC3F0C-A06B-4EFA-AF55-1C5094FDE68E}" presName="composite3" presStyleCnt="0"/>
      <dgm:spPr/>
    </dgm:pt>
    <dgm:pt modelId="{409AE10E-F16B-4965-B1B5-730EE2E451DC}" type="pres">
      <dgm:prSet presAssocID="{9AEC3F0C-A06B-4EFA-AF55-1C5094FDE68E}" presName="background3" presStyleLbl="node3" presStyleIdx="1" presStyleCnt="2"/>
      <dgm:spPr/>
    </dgm:pt>
    <dgm:pt modelId="{4700DE72-EEBC-4517-8A9F-A673A6F5F428}" type="pres">
      <dgm:prSet presAssocID="{9AEC3F0C-A06B-4EFA-AF55-1C5094FDE68E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4E16583-64C1-4D0A-BC18-3E5269D1184E}" type="pres">
      <dgm:prSet presAssocID="{9AEC3F0C-A06B-4EFA-AF55-1C5094FDE68E}" presName="hierChild4" presStyleCnt="0"/>
      <dgm:spPr/>
    </dgm:pt>
    <dgm:pt modelId="{848CB7F4-E48A-4D61-989A-DAC3450CF786}" type="pres">
      <dgm:prSet presAssocID="{694C7451-BBF7-484A-AF9F-A23D25FEEC67}" presName="Name23" presStyleLbl="parChTrans1D4" presStyleIdx="1" presStyleCnt="2"/>
      <dgm:spPr/>
      <dgm:t>
        <a:bodyPr/>
        <a:lstStyle/>
        <a:p>
          <a:endParaRPr lang="zh-TW" altLang="en-US"/>
        </a:p>
      </dgm:t>
    </dgm:pt>
    <dgm:pt modelId="{862EC12C-5ECF-4E1B-A3FE-56BFC2A0C866}" type="pres">
      <dgm:prSet presAssocID="{CFC02E63-C13A-43DE-B0C5-C152E4B79DDF}" presName="hierRoot4" presStyleCnt="0"/>
      <dgm:spPr/>
    </dgm:pt>
    <dgm:pt modelId="{1319DEF0-F370-4067-A218-8FC092F6DA87}" type="pres">
      <dgm:prSet presAssocID="{CFC02E63-C13A-43DE-B0C5-C152E4B79DDF}" presName="composite4" presStyleCnt="0"/>
      <dgm:spPr/>
    </dgm:pt>
    <dgm:pt modelId="{BC2D496F-959F-40D1-8457-B85229966732}" type="pres">
      <dgm:prSet presAssocID="{CFC02E63-C13A-43DE-B0C5-C152E4B79DDF}" presName="background4" presStyleLbl="node4" presStyleIdx="1" presStyleCnt="2"/>
      <dgm:spPr/>
    </dgm:pt>
    <dgm:pt modelId="{D5167EF1-1055-4AED-942F-B0C167E1B0A1}" type="pres">
      <dgm:prSet presAssocID="{CFC02E63-C13A-43DE-B0C5-C152E4B79DDF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1170C81-32CD-46AA-B431-D292A4B6F3DD}" type="pres">
      <dgm:prSet presAssocID="{CFC02E63-C13A-43DE-B0C5-C152E4B79DDF}" presName="hierChild5" presStyleCnt="0"/>
      <dgm:spPr/>
    </dgm:pt>
  </dgm:ptLst>
  <dgm:cxnLst>
    <dgm:cxn modelId="{74359A6B-244E-459A-8058-532C9576D435}" type="presOf" srcId="{CFC02E63-C13A-43DE-B0C5-C152E4B79DDF}" destId="{D5167EF1-1055-4AED-942F-B0C167E1B0A1}" srcOrd="0" destOrd="0" presId="urn:microsoft.com/office/officeart/2005/8/layout/hierarchy1"/>
    <dgm:cxn modelId="{2912CC9D-3C3C-4747-BB0F-DB875F0E549B}" srcId="{98062F47-DA23-451D-A76A-576E30C115F8}" destId="{1943FAED-2788-494C-906C-E94B087BDA16}" srcOrd="0" destOrd="0" parTransId="{32554249-46A3-465A-9D07-DB273DDE0798}" sibTransId="{FAD79005-0EA7-4416-8BA4-C52CD17CA719}"/>
    <dgm:cxn modelId="{ACD439F9-9E85-400B-9D72-F6ECEFE42FBA}" type="presOf" srcId="{DCD8E42B-04DB-4D0D-A66A-1F8B04A177C9}" destId="{DF5F85E1-73AA-49B4-9C0B-3A39ED937A84}" srcOrd="0" destOrd="0" presId="urn:microsoft.com/office/officeart/2005/8/layout/hierarchy1"/>
    <dgm:cxn modelId="{226432FB-9E34-4FC0-9646-A35424FEA30C}" srcId="{DCD8E42B-04DB-4D0D-A66A-1F8B04A177C9}" destId="{9AEC3F0C-A06B-4EFA-AF55-1C5094FDE68E}" srcOrd="0" destOrd="0" parTransId="{7FD864C7-3ECD-4B70-8D3C-7D7718DFE1BA}" sibTransId="{C7E4CECB-BF98-4E6C-8428-973C4D9290FC}"/>
    <dgm:cxn modelId="{54753134-F0BE-4872-870A-60A98F5E27F2}" type="presOf" srcId="{98062F47-DA23-451D-A76A-576E30C115F8}" destId="{375F5E79-A29C-4A69-BB72-A7C814ABE3C6}" srcOrd="0" destOrd="0" presId="urn:microsoft.com/office/officeart/2005/8/layout/hierarchy1"/>
    <dgm:cxn modelId="{43A13FFE-60F5-49AD-A9FA-C6CB53F3A117}" type="presOf" srcId="{98937E76-3D47-4781-BC18-7B1CB9F3C4F7}" destId="{BF6C94EB-E6D3-44C8-B695-DF7F56DAC8FF}" srcOrd="0" destOrd="0" presId="urn:microsoft.com/office/officeart/2005/8/layout/hierarchy1"/>
    <dgm:cxn modelId="{B398EF06-A507-4E44-A8F9-170628067112}" srcId="{1943FAED-2788-494C-906C-E94B087BDA16}" destId="{DCD8E42B-04DB-4D0D-A66A-1F8B04A177C9}" srcOrd="1" destOrd="0" parTransId="{A917311B-2A0B-487A-94A4-BCAD2B4B40AD}" sibTransId="{A88883FD-0E42-4272-A1DE-54FF93BE964A}"/>
    <dgm:cxn modelId="{EA829EE3-5A66-4444-A365-15124E543A0E}" srcId="{C5F10A31-D020-4E88-949A-6AF4EC2FE55E}" destId="{BAC3364C-9757-4A4F-84A8-1E066A7CA567}" srcOrd="0" destOrd="0" parTransId="{1472745D-9032-40B3-8774-D309C54B8EF5}" sibTransId="{DC0CE323-42E1-418D-AC74-9CFF54F22805}"/>
    <dgm:cxn modelId="{C4DC1A31-CBDD-4076-9F68-52BEF61B2F68}" type="presOf" srcId="{A917311B-2A0B-487A-94A4-BCAD2B4B40AD}" destId="{C76EC87E-DEA8-480C-9653-FF76AF91B864}" srcOrd="0" destOrd="0" presId="urn:microsoft.com/office/officeart/2005/8/layout/hierarchy1"/>
    <dgm:cxn modelId="{B2A62BFE-0FE7-4388-9B02-6B4A8D542144}" srcId="{E5C1F45A-BC9E-4438-90D6-2ADCDAADFCB4}" destId="{C5F10A31-D020-4E88-949A-6AF4EC2FE55E}" srcOrd="0" destOrd="0" parTransId="{98937E76-3D47-4781-BC18-7B1CB9F3C4F7}" sibTransId="{3F25B747-E465-4F79-A3AB-3F726A7278BC}"/>
    <dgm:cxn modelId="{DB6E2ED3-AC8E-43C7-A433-641A59311C06}" srcId="{9AEC3F0C-A06B-4EFA-AF55-1C5094FDE68E}" destId="{CFC02E63-C13A-43DE-B0C5-C152E4B79DDF}" srcOrd="0" destOrd="0" parTransId="{694C7451-BBF7-484A-AF9F-A23D25FEEC67}" sibTransId="{738E8BA1-1D26-4BD3-9B01-7A99E3EB3606}"/>
    <dgm:cxn modelId="{2BE833DF-E3EB-42DF-8347-F6975A856799}" type="presOf" srcId="{7FD864C7-3ECD-4B70-8D3C-7D7718DFE1BA}" destId="{1F30F8E3-20D1-4342-B930-8AB3C4459EA3}" srcOrd="0" destOrd="0" presId="urn:microsoft.com/office/officeart/2005/8/layout/hierarchy1"/>
    <dgm:cxn modelId="{F89B710A-AD18-4DC8-861D-DE6164552150}" type="presOf" srcId="{694C7451-BBF7-484A-AF9F-A23D25FEEC67}" destId="{848CB7F4-E48A-4D61-989A-DAC3450CF786}" srcOrd="0" destOrd="0" presId="urn:microsoft.com/office/officeart/2005/8/layout/hierarchy1"/>
    <dgm:cxn modelId="{CC64021F-956C-4E44-824C-1BB88EDA15F3}" srcId="{1943FAED-2788-494C-906C-E94B087BDA16}" destId="{E5C1F45A-BC9E-4438-90D6-2ADCDAADFCB4}" srcOrd="0" destOrd="0" parTransId="{E8692813-E1E8-4256-B20C-512EA5CC3A86}" sibTransId="{2AC763BD-1A34-4745-9466-6AEF2DC5DD43}"/>
    <dgm:cxn modelId="{2A62BE39-A6CC-4E12-9525-CAA83C10F35C}" type="presOf" srcId="{E5C1F45A-BC9E-4438-90D6-2ADCDAADFCB4}" destId="{1F67C151-CE9D-44F9-A67C-D1A2EAB3D9C8}" srcOrd="0" destOrd="0" presId="urn:microsoft.com/office/officeart/2005/8/layout/hierarchy1"/>
    <dgm:cxn modelId="{847C9539-CEB5-4572-8D91-0DF31B381CAE}" type="presOf" srcId="{BAC3364C-9757-4A4F-84A8-1E066A7CA567}" destId="{DABC6B8C-0C91-4A03-B6DA-23E4933F8A1C}" srcOrd="0" destOrd="0" presId="urn:microsoft.com/office/officeart/2005/8/layout/hierarchy1"/>
    <dgm:cxn modelId="{F6A3C69D-65B9-4002-B886-6EF9F6EFA45C}" type="presOf" srcId="{1943FAED-2788-494C-906C-E94B087BDA16}" destId="{714EB5BC-F5FC-4768-A379-2682329250CF}" srcOrd="0" destOrd="0" presId="urn:microsoft.com/office/officeart/2005/8/layout/hierarchy1"/>
    <dgm:cxn modelId="{E9FCAC65-17A2-4A87-8FF8-EFC4B7D1EB84}" type="presOf" srcId="{E8692813-E1E8-4256-B20C-512EA5CC3A86}" destId="{20C33E69-F75E-42AD-80CE-5D11B168AE77}" srcOrd="0" destOrd="0" presId="urn:microsoft.com/office/officeart/2005/8/layout/hierarchy1"/>
    <dgm:cxn modelId="{E9B82C90-EB93-4441-9EDD-BAD6FB039A5C}" type="presOf" srcId="{C5F10A31-D020-4E88-949A-6AF4EC2FE55E}" destId="{6A30BCD7-5536-444A-9BB6-2F5B180E2607}" srcOrd="0" destOrd="0" presId="urn:microsoft.com/office/officeart/2005/8/layout/hierarchy1"/>
    <dgm:cxn modelId="{EC70D3AE-286A-44E9-B1B6-942ABAF914FF}" type="presOf" srcId="{9AEC3F0C-A06B-4EFA-AF55-1C5094FDE68E}" destId="{4700DE72-EEBC-4517-8A9F-A673A6F5F428}" srcOrd="0" destOrd="0" presId="urn:microsoft.com/office/officeart/2005/8/layout/hierarchy1"/>
    <dgm:cxn modelId="{0A466218-1A1E-4679-81F7-93A525D3440F}" type="presOf" srcId="{1472745D-9032-40B3-8774-D309C54B8EF5}" destId="{145C866F-9470-4CF1-B4C4-8032B9816744}" srcOrd="0" destOrd="0" presId="urn:microsoft.com/office/officeart/2005/8/layout/hierarchy1"/>
    <dgm:cxn modelId="{FFCFB240-0886-46A5-A972-7B49B000CC7B}" type="presParOf" srcId="{375F5E79-A29C-4A69-BB72-A7C814ABE3C6}" destId="{A6FC3257-68C3-46AF-B4EE-56BDAA3BF388}" srcOrd="0" destOrd="0" presId="urn:microsoft.com/office/officeart/2005/8/layout/hierarchy1"/>
    <dgm:cxn modelId="{DB541039-D907-4654-8FC1-ACB22B425A64}" type="presParOf" srcId="{A6FC3257-68C3-46AF-B4EE-56BDAA3BF388}" destId="{0532FB47-2453-4057-A904-B59E298F3661}" srcOrd="0" destOrd="0" presId="urn:microsoft.com/office/officeart/2005/8/layout/hierarchy1"/>
    <dgm:cxn modelId="{4BE766DA-7C1B-4B36-B942-BD50DEE2B144}" type="presParOf" srcId="{0532FB47-2453-4057-A904-B59E298F3661}" destId="{02E5B77B-B206-4843-AC99-B19379508181}" srcOrd="0" destOrd="0" presId="urn:microsoft.com/office/officeart/2005/8/layout/hierarchy1"/>
    <dgm:cxn modelId="{CABCCF92-3483-4011-A218-6451B0D8A27F}" type="presParOf" srcId="{0532FB47-2453-4057-A904-B59E298F3661}" destId="{714EB5BC-F5FC-4768-A379-2682329250CF}" srcOrd="1" destOrd="0" presId="urn:microsoft.com/office/officeart/2005/8/layout/hierarchy1"/>
    <dgm:cxn modelId="{3CBEA319-301A-44B5-8953-EBB7C9AF9B80}" type="presParOf" srcId="{A6FC3257-68C3-46AF-B4EE-56BDAA3BF388}" destId="{6558A91E-5817-4117-B40B-F788CFC8A6EE}" srcOrd="1" destOrd="0" presId="urn:microsoft.com/office/officeart/2005/8/layout/hierarchy1"/>
    <dgm:cxn modelId="{C6A2F225-BDBE-40F3-B60F-FED41E30E62A}" type="presParOf" srcId="{6558A91E-5817-4117-B40B-F788CFC8A6EE}" destId="{20C33E69-F75E-42AD-80CE-5D11B168AE77}" srcOrd="0" destOrd="0" presId="urn:microsoft.com/office/officeart/2005/8/layout/hierarchy1"/>
    <dgm:cxn modelId="{0949E6DA-FFA6-4F9D-838F-37E238AB8E91}" type="presParOf" srcId="{6558A91E-5817-4117-B40B-F788CFC8A6EE}" destId="{FE501781-1132-4CC8-B56C-769AF58959C4}" srcOrd="1" destOrd="0" presId="urn:microsoft.com/office/officeart/2005/8/layout/hierarchy1"/>
    <dgm:cxn modelId="{4D43D8F9-231D-4E21-9203-3B857F5EF555}" type="presParOf" srcId="{FE501781-1132-4CC8-B56C-769AF58959C4}" destId="{CC29F85C-AAD7-46AB-B0D4-C228BCC92764}" srcOrd="0" destOrd="0" presId="urn:microsoft.com/office/officeart/2005/8/layout/hierarchy1"/>
    <dgm:cxn modelId="{8BBE912B-2F5D-455E-95D9-0C6C45CB845D}" type="presParOf" srcId="{CC29F85C-AAD7-46AB-B0D4-C228BCC92764}" destId="{B0E02C1F-39A5-45E1-A31B-FF91234ADEB6}" srcOrd="0" destOrd="0" presId="urn:microsoft.com/office/officeart/2005/8/layout/hierarchy1"/>
    <dgm:cxn modelId="{B5CD3B94-AC51-40D8-901A-6E3133732739}" type="presParOf" srcId="{CC29F85C-AAD7-46AB-B0D4-C228BCC92764}" destId="{1F67C151-CE9D-44F9-A67C-D1A2EAB3D9C8}" srcOrd="1" destOrd="0" presId="urn:microsoft.com/office/officeart/2005/8/layout/hierarchy1"/>
    <dgm:cxn modelId="{2E3CF8A8-14E5-40DE-95C1-76538F357079}" type="presParOf" srcId="{FE501781-1132-4CC8-B56C-769AF58959C4}" destId="{13E8B740-4F1A-4844-A0EA-497C880AB697}" srcOrd="1" destOrd="0" presId="urn:microsoft.com/office/officeart/2005/8/layout/hierarchy1"/>
    <dgm:cxn modelId="{CB4E8F95-7288-4BE0-B0AB-17906DDBA48C}" type="presParOf" srcId="{13E8B740-4F1A-4844-A0EA-497C880AB697}" destId="{BF6C94EB-E6D3-44C8-B695-DF7F56DAC8FF}" srcOrd="0" destOrd="0" presId="urn:microsoft.com/office/officeart/2005/8/layout/hierarchy1"/>
    <dgm:cxn modelId="{30FC71CF-EEDF-4FC2-8A29-3CCD61883D15}" type="presParOf" srcId="{13E8B740-4F1A-4844-A0EA-497C880AB697}" destId="{D40C929D-9A9D-495E-93CA-B3181B2D0418}" srcOrd="1" destOrd="0" presId="urn:microsoft.com/office/officeart/2005/8/layout/hierarchy1"/>
    <dgm:cxn modelId="{43429D14-4939-4650-B2CC-D34BEBE237E7}" type="presParOf" srcId="{D40C929D-9A9D-495E-93CA-B3181B2D0418}" destId="{52DC069B-7D5D-4ADD-B62E-B1DA3588C409}" srcOrd="0" destOrd="0" presId="urn:microsoft.com/office/officeart/2005/8/layout/hierarchy1"/>
    <dgm:cxn modelId="{5D016B03-4E7F-4B82-B0A3-3506B9A5ECDB}" type="presParOf" srcId="{52DC069B-7D5D-4ADD-B62E-B1DA3588C409}" destId="{5AEDC1AA-A23D-44AF-B270-6D454951CA40}" srcOrd="0" destOrd="0" presId="urn:microsoft.com/office/officeart/2005/8/layout/hierarchy1"/>
    <dgm:cxn modelId="{8F0B000D-CC1D-45C1-8A4F-5660779CDFFA}" type="presParOf" srcId="{52DC069B-7D5D-4ADD-B62E-B1DA3588C409}" destId="{6A30BCD7-5536-444A-9BB6-2F5B180E2607}" srcOrd="1" destOrd="0" presId="urn:microsoft.com/office/officeart/2005/8/layout/hierarchy1"/>
    <dgm:cxn modelId="{28C84273-3B39-4B9A-8933-C268E9F8C994}" type="presParOf" srcId="{D40C929D-9A9D-495E-93CA-B3181B2D0418}" destId="{DB61AC66-FBC7-4931-B869-EFF5BC230469}" srcOrd="1" destOrd="0" presId="urn:microsoft.com/office/officeart/2005/8/layout/hierarchy1"/>
    <dgm:cxn modelId="{4753FF8F-6A0A-4BB1-9D8E-25AD312C37D6}" type="presParOf" srcId="{DB61AC66-FBC7-4931-B869-EFF5BC230469}" destId="{145C866F-9470-4CF1-B4C4-8032B9816744}" srcOrd="0" destOrd="0" presId="urn:microsoft.com/office/officeart/2005/8/layout/hierarchy1"/>
    <dgm:cxn modelId="{C477D5F8-90B7-40BE-9F7F-FA7F8C255E91}" type="presParOf" srcId="{DB61AC66-FBC7-4931-B869-EFF5BC230469}" destId="{E62D3136-38F0-4D9F-A7FE-BC7587B6F8B2}" srcOrd="1" destOrd="0" presId="urn:microsoft.com/office/officeart/2005/8/layout/hierarchy1"/>
    <dgm:cxn modelId="{BE6303E6-C891-4DA8-953F-7D196CC200D9}" type="presParOf" srcId="{E62D3136-38F0-4D9F-A7FE-BC7587B6F8B2}" destId="{9C9296E4-B72E-4A3F-9BAD-ABB2000D9BAE}" srcOrd="0" destOrd="0" presId="urn:microsoft.com/office/officeart/2005/8/layout/hierarchy1"/>
    <dgm:cxn modelId="{1D62654D-B884-4232-8881-85C4CA575AE5}" type="presParOf" srcId="{9C9296E4-B72E-4A3F-9BAD-ABB2000D9BAE}" destId="{44B0630C-90E3-4F52-B562-D7B59B624FAF}" srcOrd="0" destOrd="0" presId="urn:microsoft.com/office/officeart/2005/8/layout/hierarchy1"/>
    <dgm:cxn modelId="{CC47D459-0767-4E97-AB0B-014A16D0F369}" type="presParOf" srcId="{9C9296E4-B72E-4A3F-9BAD-ABB2000D9BAE}" destId="{DABC6B8C-0C91-4A03-B6DA-23E4933F8A1C}" srcOrd="1" destOrd="0" presId="urn:microsoft.com/office/officeart/2005/8/layout/hierarchy1"/>
    <dgm:cxn modelId="{FB835CB9-6849-42FC-BA8D-D8D73EC28131}" type="presParOf" srcId="{E62D3136-38F0-4D9F-A7FE-BC7587B6F8B2}" destId="{82F087E6-598E-494A-8149-5F8F5A0CD45D}" srcOrd="1" destOrd="0" presId="urn:microsoft.com/office/officeart/2005/8/layout/hierarchy1"/>
    <dgm:cxn modelId="{FA887BC0-931E-4DFD-9D54-C1AD10BDF308}" type="presParOf" srcId="{6558A91E-5817-4117-B40B-F788CFC8A6EE}" destId="{C76EC87E-DEA8-480C-9653-FF76AF91B864}" srcOrd="2" destOrd="0" presId="urn:microsoft.com/office/officeart/2005/8/layout/hierarchy1"/>
    <dgm:cxn modelId="{E643E342-E8F5-49E6-8931-44CE53CEE3AF}" type="presParOf" srcId="{6558A91E-5817-4117-B40B-F788CFC8A6EE}" destId="{7E3270B1-1F0D-4C18-9563-50D7B79697CB}" srcOrd="3" destOrd="0" presId="urn:microsoft.com/office/officeart/2005/8/layout/hierarchy1"/>
    <dgm:cxn modelId="{D3D49A7B-E412-4F7B-853E-8B060A6A6F3A}" type="presParOf" srcId="{7E3270B1-1F0D-4C18-9563-50D7B79697CB}" destId="{32774B40-3560-454E-9E9D-755C573F0644}" srcOrd="0" destOrd="0" presId="urn:microsoft.com/office/officeart/2005/8/layout/hierarchy1"/>
    <dgm:cxn modelId="{4427C1D3-C9D2-4AC7-933C-2A16C803ADBD}" type="presParOf" srcId="{32774B40-3560-454E-9E9D-755C573F0644}" destId="{CE7B964D-A5B8-4652-BB10-2047C5161885}" srcOrd="0" destOrd="0" presId="urn:microsoft.com/office/officeart/2005/8/layout/hierarchy1"/>
    <dgm:cxn modelId="{DF89163F-7D96-4CFB-9729-D4D5021DCF0C}" type="presParOf" srcId="{32774B40-3560-454E-9E9D-755C573F0644}" destId="{DF5F85E1-73AA-49B4-9C0B-3A39ED937A84}" srcOrd="1" destOrd="0" presId="urn:microsoft.com/office/officeart/2005/8/layout/hierarchy1"/>
    <dgm:cxn modelId="{81A71B00-3E31-41F7-A1F0-8341C4F2F1F0}" type="presParOf" srcId="{7E3270B1-1F0D-4C18-9563-50D7B79697CB}" destId="{86EE38F6-7ABA-45CD-9754-271D149F7039}" srcOrd="1" destOrd="0" presId="urn:microsoft.com/office/officeart/2005/8/layout/hierarchy1"/>
    <dgm:cxn modelId="{B51F6DE9-1C8B-4E91-9F60-642A36E0A292}" type="presParOf" srcId="{86EE38F6-7ABA-45CD-9754-271D149F7039}" destId="{1F30F8E3-20D1-4342-B930-8AB3C4459EA3}" srcOrd="0" destOrd="0" presId="urn:microsoft.com/office/officeart/2005/8/layout/hierarchy1"/>
    <dgm:cxn modelId="{327411B6-2158-41B6-A61C-29E1E5211F89}" type="presParOf" srcId="{86EE38F6-7ABA-45CD-9754-271D149F7039}" destId="{6C1A5DE9-87FE-4280-BED2-404444A1F2BB}" srcOrd="1" destOrd="0" presId="urn:microsoft.com/office/officeart/2005/8/layout/hierarchy1"/>
    <dgm:cxn modelId="{6F48DA94-2FE2-4E3F-8C9F-75CBC8D815A3}" type="presParOf" srcId="{6C1A5DE9-87FE-4280-BED2-404444A1F2BB}" destId="{A50C0119-7C1B-491D-B270-404FA7F27116}" srcOrd="0" destOrd="0" presId="urn:microsoft.com/office/officeart/2005/8/layout/hierarchy1"/>
    <dgm:cxn modelId="{03F91CB9-C146-4FF8-B4A4-8B82C900F8DE}" type="presParOf" srcId="{A50C0119-7C1B-491D-B270-404FA7F27116}" destId="{409AE10E-F16B-4965-B1B5-730EE2E451DC}" srcOrd="0" destOrd="0" presId="urn:microsoft.com/office/officeart/2005/8/layout/hierarchy1"/>
    <dgm:cxn modelId="{3A880EAF-D18A-4F5C-9797-9D2C6814094F}" type="presParOf" srcId="{A50C0119-7C1B-491D-B270-404FA7F27116}" destId="{4700DE72-EEBC-4517-8A9F-A673A6F5F428}" srcOrd="1" destOrd="0" presId="urn:microsoft.com/office/officeart/2005/8/layout/hierarchy1"/>
    <dgm:cxn modelId="{1FB28998-8C34-4E6B-B06E-8790644CCC80}" type="presParOf" srcId="{6C1A5DE9-87FE-4280-BED2-404444A1F2BB}" destId="{A4E16583-64C1-4D0A-BC18-3E5269D1184E}" srcOrd="1" destOrd="0" presId="urn:microsoft.com/office/officeart/2005/8/layout/hierarchy1"/>
    <dgm:cxn modelId="{CD788606-A542-4F29-91BD-E62600BAB4E1}" type="presParOf" srcId="{A4E16583-64C1-4D0A-BC18-3E5269D1184E}" destId="{848CB7F4-E48A-4D61-989A-DAC3450CF786}" srcOrd="0" destOrd="0" presId="urn:microsoft.com/office/officeart/2005/8/layout/hierarchy1"/>
    <dgm:cxn modelId="{ECD14B6C-C2C8-4D32-9C29-EB44D4075778}" type="presParOf" srcId="{A4E16583-64C1-4D0A-BC18-3E5269D1184E}" destId="{862EC12C-5ECF-4E1B-A3FE-56BFC2A0C866}" srcOrd="1" destOrd="0" presId="urn:microsoft.com/office/officeart/2005/8/layout/hierarchy1"/>
    <dgm:cxn modelId="{D7CD3971-4A02-4B60-A280-1232BFE14F85}" type="presParOf" srcId="{862EC12C-5ECF-4E1B-A3FE-56BFC2A0C866}" destId="{1319DEF0-F370-4067-A218-8FC092F6DA87}" srcOrd="0" destOrd="0" presId="urn:microsoft.com/office/officeart/2005/8/layout/hierarchy1"/>
    <dgm:cxn modelId="{142013B7-B0B7-4036-83AE-3B7DEC608D10}" type="presParOf" srcId="{1319DEF0-F370-4067-A218-8FC092F6DA87}" destId="{BC2D496F-959F-40D1-8457-B85229966732}" srcOrd="0" destOrd="0" presId="urn:microsoft.com/office/officeart/2005/8/layout/hierarchy1"/>
    <dgm:cxn modelId="{493C66DA-FE98-4984-8FAB-B62FFD90C12C}" type="presParOf" srcId="{1319DEF0-F370-4067-A218-8FC092F6DA87}" destId="{D5167EF1-1055-4AED-942F-B0C167E1B0A1}" srcOrd="1" destOrd="0" presId="urn:microsoft.com/office/officeart/2005/8/layout/hierarchy1"/>
    <dgm:cxn modelId="{D43DAF10-D3B2-4418-AC9D-B9251F6532CE}" type="presParOf" srcId="{862EC12C-5ECF-4E1B-A3FE-56BFC2A0C866}" destId="{B1170C81-32CD-46AA-B431-D292A4B6F3D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CB7F4-E48A-4D61-989A-DAC3450CF786}">
      <dsp:nvSpPr>
        <dsp:cNvPr id="0" name=""/>
        <dsp:cNvSpPr/>
      </dsp:nvSpPr>
      <dsp:spPr>
        <a:xfrm>
          <a:off x="6269153" y="3828533"/>
          <a:ext cx="91440" cy="4473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73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0F8E3-20D1-4342-B930-8AB3C4459EA3}">
      <dsp:nvSpPr>
        <dsp:cNvPr id="0" name=""/>
        <dsp:cNvSpPr/>
      </dsp:nvSpPr>
      <dsp:spPr>
        <a:xfrm>
          <a:off x="6269153" y="2404485"/>
          <a:ext cx="91440" cy="4473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73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EC87E-DEA8-480C-9653-FF76AF91B864}">
      <dsp:nvSpPr>
        <dsp:cNvPr id="0" name=""/>
        <dsp:cNvSpPr/>
      </dsp:nvSpPr>
      <dsp:spPr>
        <a:xfrm>
          <a:off x="5374908" y="980437"/>
          <a:ext cx="939965" cy="447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847"/>
              </a:lnTo>
              <a:lnTo>
                <a:pt x="939965" y="304847"/>
              </a:lnTo>
              <a:lnTo>
                <a:pt x="939965" y="4473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C866F-9470-4CF1-B4C4-8032B9816744}">
      <dsp:nvSpPr>
        <dsp:cNvPr id="0" name=""/>
        <dsp:cNvSpPr/>
      </dsp:nvSpPr>
      <dsp:spPr>
        <a:xfrm>
          <a:off x="4389222" y="3828533"/>
          <a:ext cx="91440" cy="4473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73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C94EB-E6D3-44C8-B695-DF7F56DAC8FF}">
      <dsp:nvSpPr>
        <dsp:cNvPr id="0" name=""/>
        <dsp:cNvSpPr/>
      </dsp:nvSpPr>
      <dsp:spPr>
        <a:xfrm>
          <a:off x="4389222" y="2404485"/>
          <a:ext cx="91440" cy="4473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73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33E69-F75E-42AD-80CE-5D11B168AE77}">
      <dsp:nvSpPr>
        <dsp:cNvPr id="0" name=""/>
        <dsp:cNvSpPr/>
      </dsp:nvSpPr>
      <dsp:spPr>
        <a:xfrm>
          <a:off x="4434942" y="980437"/>
          <a:ext cx="939965" cy="447338"/>
        </a:xfrm>
        <a:custGeom>
          <a:avLst/>
          <a:gdLst/>
          <a:ahLst/>
          <a:cxnLst/>
          <a:rect l="0" t="0" r="0" b="0"/>
          <a:pathLst>
            <a:path>
              <a:moveTo>
                <a:pt x="939965" y="0"/>
              </a:moveTo>
              <a:lnTo>
                <a:pt x="939965" y="304847"/>
              </a:lnTo>
              <a:lnTo>
                <a:pt x="0" y="304847"/>
              </a:lnTo>
              <a:lnTo>
                <a:pt x="0" y="4473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5B77B-B206-4843-AC99-B19379508181}">
      <dsp:nvSpPr>
        <dsp:cNvPr id="0" name=""/>
        <dsp:cNvSpPr/>
      </dsp:nvSpPr>
      <dsp:spPr>
        <a:xfrm>
          <a:off x="4605845" y="3727"/>
          <a:ext cx="1538125" cy="976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EB5BC-F5FC-4768-A379-2682329250CF}">
      <dsp:nvSpPr>
        <dsp:cNvPr id="0" name=""/>
        <dsp:cNvSpPr/>
      </dsp:nvSpPr>
      <dsp:spPr>
        <a:xfrm>
          <a:off x="4776748" y="166085"/>
          <a:ext cx="1538125" cy="97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首頁</a:t>
          </a:r>
          <a:endParaRPr lang="zh-TW" altLang="en-US" sz="1700" kern="1200" dirty="0"/>
        </a:p>
      </dsp:txBody>
      <dsp:txXfrm>
        <a:off x="4805355" y="194692"/>
        <a:ext cx="1480911" cy="919495"/>
      </dsp:txXfrm>
    </dsp:sp>
    <dsp:sp modelId="{B0E02C1F-39A5-45E1-A31B-FF91234ADEB6}">
      <dsp:nvSpPr>
        <dsp:cNvPr id="0" name=""/>
        <dsp:cNvSpPr/>
      </dsp:nvSpPr>
      <dsp:spPr>
        <a:xfrm>
          <a:off x="3665879" y="1427775"/>
          <a:ext cx="1538125" cy="976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7C151-CE9D-44F9-A67C-D1A2EAB3D9C8}">
      <dsp:nvSpPr>
        <dsp:cNvPr id="0" name=""/>
        <dsp:cNvSpPr/>
      </dsp:nvSpPr>
      <dsp:spPr>
        <a:xfrm>
          <a:off x="3836782" y="1590133"/>
          <a:ext cx="1538125" cy="97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年代分類</a:t>
          </a:r>
          <a:endParaRPr lang="zh-TW" altLang="en-US" sz="1700" kern="1200" dirty="0"/>
        </a:p>
      </dsp:txBody>
      <dsp:txXfrm>
        <a:off x="3865389" y="1618740"/>
        <a:ext cx="1480911" cy="919495"/>
      </dsp:txXfrm>
    </dsp:sp>
    <dsp:sp modelId="{5AEDC1AA-A23D-44AF-B270-6D454951CA40}">
      <dsp:nvSpPr>
        <dsp:cNvPr id="0" name=""/>
        <dsp:cNvSpPr/>
      </dsp:nvSpPr>
      <dsp:spPr>
        <a:xfrm>
          <a:off x="3665879" y="2851823"/>
          <a:ext cx="1538125" cy="976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0BCD7-5536-444A-9BB6-2F5B180E2607}">
      <dsp:nvSpPr>
        <dsp:cNvPr id="0" name=""/>
        <dsp:cNvSpPr/>
      </dsp:nvSpPr>
      <dsp:spPr>
        <a:xfrm>
          <a:off x="3836782" y="3014181"/>
          <a:ext cx="1538125" cy="97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韓劇選單</a:t>
          </a:r>
          <a:endParaRPr lang="zh-TW" altLang="en-US" sz="1700" kern="1200" dirty="0"/>
        </a:p>
      </dsp:txBody>
      <dsp:txXfrm>
        <a:off x="3865389" y="3042788"/>
        <a:ext cx="1480911" cy="919495"/>
      </dsp:txXfrm>
    </dsp:sp>
    <dsp:sp modelId="{44B0630C-90E3-4F52-B562-D7B59B624FAF}">
      <dsp:nvSpPr>
        <dsp:cNvPr id="0" name=""/>
        <dsp:cNvSpPr/>
      </dsp:nvSpPr>
      <dsp:spPr>
        <a:xfrm>
          <a:off x="3665879" y="4275871"/>
          <a:ext cx="1538125" cy="976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C6B8C-0C91-4A03-B6DA-23E4933F8A1C}">
      <dsp:nvSpPr>
        <dsp:cNvPr id="0" name=""/>
        <dsp:cNvSpPr/>
      </dsp:nvSpPr>
      <dsp:spPr>
        <a:xfrm>
          <a:off x="3836782" y="4438229"/>
          <a:ext cx="1538125" cy="97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劇情及角色介紹</a:t>
          </a:r>
          <a:r>
            <a:rPr lang="en-US" altLang="zh-TW" sz="1700" kern="1200" dirty="0" smtClean="0"/>
            <a:t>/</a:t>
          </a:r>
          <a:r>
            <a:rPr lang="zh-TW" altLang="en-US" sz="1700" kern="1200" dirty="0" smtClean="0"/>
            <a:t>片源</a:t>
          </a:r>
          <a:r>
            <a:rPr lang="en-US" altLang="zh-TW" sz="1700" kern="1200" dirty="0" smtClean="0"/>
            <a:t>/</a:t>
          </a:r>
          <a:r>
            <a:rPr lang="en-US" altLang="zh-TW" sz="1700" kern="1200" dirty="0" err="1" smtClean="0"/>
            <a:t>ost</a:t>
          </a:r>
          <a:r>
            <a:rPr lang="en-US" altLang="zh-TW" sz="1700" kern="1200" dirty="0" smtClean="0"/>
            <a:t>/</a:t>
          </a:r>
          <a:r>
            <a:rPr lang="zh-TW" altLang="en-US" sz="1700" kern="1200" dirty="0" smtClean="0"/>
            <a:t>臉書連言</a:t>
          </a:r>
          <a:endParaRPr lang="zh-TW" altLang="en-US" sz="1700" kern="1200" dirty="0"/>
        </a:p>
      </dsp:txBody>
      <dsp:txXfrm>
        <a:off x="3865389" y="4466836"/>
        <a:ext cx="1480911" cy="919495"/>
      </dsp:txXfrm>
    </dsp:sp>
    <dsp:sp modelId="{CE7B964D-A5B8-4652-BB10-2047C5161885}">
      <dsp:nvSpPr>
        <dsp:cNvPr id="0" name=""/>
        <dsp:cNvSpPr/>
      </dsp:nvSpPr>
      <dsp:spPr>
        <a:xfrm>
          <a:off x="5545810" y="1427775"/>
          <a:ext cx="1538125" cy="976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F85E1-73AA-49B4-9C0B-3A39ED937A84}">
      <dsp:nvSpPr>
        <dsp:cNvPr id="0" name=""/>
        <dsp:cNvSpPr/>
      </dsp:nvSpPr>
      <dsp:spPr>
        <a:xfrm>
          <a:off x="5716713" y="1590133"/>
          <a:ext cx="1538125" cy="97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劇情分類</a:t>
          </a:r>
          <a:endParaRPr lang="zh-TW" altLang="en-US" sz="1700" kern="1200" dirty="0"/>
        </a:p>
      </dsp:txBody>
      <dsp:txXfrm>
        <a:off x="5745320" y="1618740"/>
        <a:ext cx="1480911" cy="919495"/>
      </dsp:txXfrm>
    </dsp:sp>
    <dsp:sp modelId="{409AE10E-F16B-4965-B1B5-730EE2E451DC}">
      <dsp:nvSpPr>
        <dsp:cNvPr id="0" name=""/>
        <dsp:cNvSpPr/>
      </dsp:nvSpPr>
      <dsp:spPr>
        <a:xfrm>
          <a:off x="5545810" y="2851823"/>
          <a:ext cx="1538125" cy="976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0DE72-EEBC-4517-8A9F-A673A6F5F428}">
      <dsp:nvSpPr>
        <dsp:cNvPr id="0" name=""/>
        <dsp:cNvSpPr/>
      </dsp:nvSpPr>
      <dsp:spPr>
        <a:xfrm>
          <a:off x="5716713" y="3014181"/>
          <a:ext cx="1538125" cy="97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韓劇選單</a:t>
          </a:r>
          <a:endParaRPr lang="zh-TW" altLang="en-US" sz="1700" kern="1200" dirty="0"/>
        </a:p>
      </dsp:txBody>
      <dsp:txXfrm>
        <a:off x="5745320" y="3042788"/>
        <a:ext cx="1480911" cy="919495"/>
      </dsp:txXfrm>
    </dsp:sp>
    <dsp:sp modelId="{BC2D496F-959F-40D1-8457-B85229966732}">
      <dsp:nvSpPr>
        <dsp:cNvPr id="0" name=""/>
        <dsp:cNvSpPr/>
      </dsp:nvSpPr>
      <dsp:spPr>
        <a:xfrm>
          <a:off x="5545810" y="4275871"/>
          <a:ext cx="1538125" cy="976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67EF1-1055-4AED-942F-B0C167E1B0A1}">
      <dsp:nvSpPr>
        <dsp:cNvPr id="0" name=""/>
        <dsp:cNvSpPr/>
      </dsp:nvSpPr>
      <dsp:spPr>
        <a:xfrm>
          <a:off x="5716713" y="4438229"/>
          <a:ext cx="1538125" cy="97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劇情及角色介紹</a:t>
          </a:r>
          <a:r>
            <a:rPr lang="en-US" altLang="zh-TW" sz="1700" kern="1200" dirty="0" smtClean="0"/>
            <a:t>/</a:t>
          </a:r>
          <a:r>
            <a:rPr lang="zh-TW" altLang="en-US" sz="1700" kern="1200" dirty="0" smtClean="0"/>
            <a:t>片源</a:t>
          </a:r>
          <a:r>
            <a:rPr lang="en-US" altLang="zh-TW" sz="1700" kern="1200" dirty="0" smtClean="0"/>
            <a:t>/</a:t>
          </a:r>
          <a:r>
            <a:rPr lang="en-US" altLang="zh-TW" sz="1700" kern="1200" dirty="0" err="1" smtClean="0"/>
            <a:t>ost</a:t>
          </a:r>
          <a:r>
            <a:rPr lang="en-US" altLang="zh-TW" sz="1700" kern="1200" dirty="0" smtClean="0"/>
            <a:t>/</a:t>
          </a:r>
          <a:r>
            <a:rPr lang="zh-TW" altLang="en-US" sz="1700" kern="1200" dirty="0" smtClean="0"/>
            <a:t>臉書連言</a:t>
          </a:r>
          <a:endParaRPr lang="zh-TW" altLang="en-US" sz="1700" kern="1200" dirty="0"/>
        </a:p>
      </dsp:txBody>
      <dsp:txXfrm>
        <a:off x="5745320" y="4466836"/>
        <a:ext cx="1480911" cy="919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58C2-52BE-48C3-9C87-4B9CA938756B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5B3A-1906-4DE1-A4F5-DBBBA47E9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82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58C2-52BE-48C3-9C87-4B9CA938756B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5B3A-1906-4DE1-A4F5-DBBBA47E9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26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58C2-52BE-48C3-9C87-4B9CA938756B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5B3A-1906-4DE1-A4F5-DBBBA47E9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30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58C2-52BE-48C3-9C87-4B9CA938756B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5B3A-1906-4DE1-A4F5-DBBBA47E9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12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58C2-52BE-48C3-9C87-4B9CA938756B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5B3A-1906-4DE1-A4F5-DBBBA47E9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20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58C2-52BE-48C3-9C87-4B9CA938756B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5B3A-1906-4DE1-A4F5-DBBBA47E9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96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58C2-52BE-48C3-9C87-4B9CA938756B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5B3A-1906-4DE1-A4F5-DBBBA47E9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36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58C2-52BE-48C3-9C87-4B9CA938756B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5B3A-1906-4DE1-A4F5-DBBBA47E9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76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58C2-52BE-48C3-9C87-4B9CA938756B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5B3A-1906-4DE1-A4F5-DBBBA47E9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67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58C2-52BE-48C3-9C87-4B9CA938756B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5B3A-1906-4DE1-A4F5-DBBBA47E9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1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58C2-52BE-48C3-9C87-4B9CA938756B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5B3A-1906-4DE1-A4F5-DBBBA47E9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36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C58C2-52BE-48C3-9C87-4B9CA938756B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C5B3A-1906-4DE1-A4F5-DBBBA47E9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01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609858" y="1442433"/>
            <a:ext cx="9417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網頁程式設計期末專案</a:t>
            </a:r>
            <a:endParaRPr lang="zh-TW" altLang="en-US" sz="72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62291" y="2967335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說明文</a:t>
            </a:r>
            <a:r>
              <a:rPr lang="zh-TW" altLang="en-US" sz="6000" b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件</a:t>
            </a:r>
            <a:endParaRPr lang="zh-TW" altLang="en-US" sz="60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006296" y="5772782"/>
            <a:ext cx="8674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00357053 </a:t>
            </a:r>
            <a:r>
              <a:rPr lang="zh-TW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褚慧芸</a:t>
            </a:r>
            <a:r>
              <a:rPr lang="zh-TW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00257140</a:t>
            </a:r>
            <a:r>
              <a:rPr lang="zh-TW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洪穎寧</a:t>
            </a:r>
            <a:endParaRPr lang="zh-TW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49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682579" y="1275008"/>
            <a:ext cx="10800000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798490" y="244698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網站主題與特色</a:t>
            </a:r>
            <a:endParaRPr lang="zh-TW" altLang="en-US" sz="5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07327" y="1421531"/>
            <a:ext cx="10393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</a:t>
            </a:r>
            <a:endParaRPr lang="en-US" altLang="zh-TW" sz="4400" b="1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提供一個網站推薦目前熱門的韓劇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23619" y="2641461"/>
            <a:ext cx="1079100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特色</a:t>
            </a:r>
            <a:endParaRPr lang="en-US" altLang="zh-TW" sz="4400" b="1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目前雖有很多可以線上觀賞韓劇的網站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但幾乎沒有將之做年代及劇情分類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本作品的特色為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571500" indent="-571500">
              <a:buAutoNum type="romanUcPeriod"/>
            </a:pPr>
            <a:r>
              <a:rPr lang="zh-TW" altLang="en-US" sz="28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將目前熱門的韓劇分兩大類</a:t>
            </a:r>
            <a:r>
              <a:rPr lang="en-US" altLang="zh-TW" sz="28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年代及劇情</a:t>
            </a:r>
            <a:r>
              <a:rPr lang="en-US" altLang="zh-TW" sz="28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71500" indent="-571500">
              <a:buAutoNum type="romanUcPeriod"/>
            </a:pPr>
            <a:r>
              <a:rPr lang="zh-TW" altLang="en-US" sz="28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提供劇情及腳</a:t>
            </a:r>
            <a:r>
              <a:rPr lang="zh-TW" altLang="en-US" sz="28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色</a:t>
            </a:r>
            <a:r>
              <a:rPr lang="zh-TW" altLang="en-US" sz="28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介紹讓使用者對該劇有初步的</a:t>
            </a:r>
            <a:r>
              <a:rPr lang="zh-TW" altLang="en-US" sz="28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認識</a:t>
            </a:r>
            <a:endParaRPr lang="en-US" altLang="zh-TW" sz="2800" b="1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III.  </a:t>
            </a:r>
            <a:r>
              <a:rPr lang="zh-TW" altLang="en-US" sz="28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並在每個韓劇分頁的下方新增臉書的留言串</a:t>
            </a:r>
            <a:r>
              <a:rPr lang="en-US" altLang="zh-TW" sz="28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8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方便使用者討論</a:t>
            </a:r>
            <a:endParaRPr lang="en-US" altLang="zh-TW" sz="2800" b="1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IV. </a:t>
            </a:r>
            <a:r>
              <a:rPr lang="zh-TW" altLang="en-US" sz="28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在每頁有倒數計時器功能</a:t>
            </a:r>
            <a:r>
              <a:rPr lang="en-US" altLang="zh-TW" sz="28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8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使用者可以自行設定時間</a:t>
            </a:r>
            <a:r>
              <a:rPr lang="en-US" altLang="zh-TW" sz="28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8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提醒自己不要耍廢太</a:t>
            </a:r>
            <a:r>
              <a:rPr lang="zh-TW" altLang="en-US" sz="28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久</a:t>
            </a:r>
            <a:endParaRPr lang="en-US" altLang="zh-TW" sz="2800" b="1" dirty="0" smtClean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V.</a:t>
            </a:r>
            <a:r>
              <a:rPr lang="zh-TW" altLang="en-US" sz="28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有用動畫特效將網頁變得更活潑生動</a:t>
            </a:r>
            <a:endParaRPr lang="zh-TW" altLang="en-US" sz="2800" b="1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712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682579" y="1275008"/>
            <a:ext cx="10800000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798490" y="244698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r>
              <a:rPr lang="zh-TW" altLang="en-US" sz="5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548058503"/>
              </p:ext>
            </p:extLst>
          </p:nvPr>
        </p:nvGraphicFramePr>
        <p:xfrm>
          <a:off x="561860" y="1359266"/>
          <a:ext cx="1092071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659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682579" y="1275008"/>
            <a:ext cx="10800000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798490" y="244698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網站使用的技術</a:t>
            </a:r>
            <a:endParaRPr lang="zh-TW" altLang="en-US" sz="5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95587" y="4199915"/>
            <a:ext cx="91339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Facebook</a:t>
            </a:r>
            <a:r>
              <a:rPr lang="zh-TW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endParaRPr lang="zh-TW" alt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95587" y="2374077"/>
            <a:ext cx="67122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44826" y="1541744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endParaRPr lang="zh-TW" altLang="en-US" sz="44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574" y="325555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進階</a:t>
            </a:r>
            <a:endParaRPr lang="zh-TW" altLang="en-US" sz="44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123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200</Words>
  <Application>Microsoft Office PowerPoint</Application>
  <PresentationFormat>寬螢幕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Wendy Chu</dc:creator>
  <cp:lastModifiedBy>Wendy Chu</cp:lastModifiedBy>
  <cp:revision>12</cp:revision>
  <dcterms:created xsi:type="dcterms:W3CDTF">2016-05-08T04:27:30Z</dcterms:created>
  <dcterms:modified xsi:type="dcterms:W3CDTF">2016-06-13T08:49:02Z</dcterms:modified>
</cp:coreProperties>
</file>