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B9B"/>
    <a:srgbClr val="6695CD"/>
    <a:srgbClr val="85BBEE"/>
    <a:srgbClr val="50A2EE"/>
    <a:srgbClr val="A3A3A3"/>
    <a:srgbClr val="2F86DF"/>
    <a:srgbClr val="6091DF"/>
    <a:srgbClr val="1D91FF"/>
    <a:srgbClr val="1BC5F2"/>
    <a:srgbClr val="258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95" autoAdjust="0"/>
  </p:normalViewPr>
  <p:slideViewPr>
    <p:cSldViewPr snapToGrid="0" snapToObjects="1">
      <p:cViewPr>
        <p:scale>
          <a:sx n="100" d="100"/>
          <a:sy n="100" d="100"/>
        </p:scale>
        <p:origin x="-3328" y="-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5083-8FB0-B84E-A7FD-BCDF43C57AF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6778-1FDC-A340-B5F2-05768FBE4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77616" y="181204"/>
            <a:ext cx="4229100" cy="4229100"/>
            <a:chOff x="3759200" y="1743305"/>
            <a:chExt cx="4229100" cy="42291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6" name="Rounded Rectangle 5"/>
            <p:cNvSpPr/>
            <p:nvPr/>
          </p:nvSpPr>
          <p:spPr>
            <a:xfrm>
              <a:off x="6578600" y="3153005"/>
              <a:ext cx="1409700" cy="1409700"/>
            </a:xfrm>
            <a:prstGeom prst="roundRect">
              <a:avLst>
                <a:gd name="adj" fmla="val 24074"/>
              </a:avLst>
            </a:prstGeom>
            <a:gradFill flip="none" rotWithShape="1">
              <a:gsLst>
                <a:gs pos="0">
                  <a:srgbClr val="1D91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59200" y="3153005"/>
              <a:ext cx="1409700" cy="1409700"/>
            </a:xfrm>
            <a:prstGeom prst="roundRect">
              <a:avLst>
                <a:gd name="adj" fmla="val 24074"/>
              </a:avLst>
            </a:prstGeom>
            <a:gradFill flip="none" rotWithShape="1">
              <a:gsLst>
                <a:gs pos="0">
                  <a:srgbClr val="1D91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68900" y="4562705"/>
              <a:ext cx="1409700" cy="1409700"/>
            </a:xfrm>
            <a:prstGeom prst="roundRect">
              <a:avLst>
                <a:gd name="adj" fmla="val 24074"/>
              </a:avLst>
            </a:prstGeom>
            <a:gradFill flip="none" rotWithShape="1">
              <a:gsLst>
                <a:gs pos="0">
                  <a:srgbClr val="1D91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68900" y="1743305"/>
              <a:ext cx="1409700" cy="1409700"/>
            </a:xfrm>
            <a:prstGeom prst="roundRect">
              <a:avLst>
                <a:gd name="adj" fmla="val 24074"/>
              </a:avLst>
            </a:prstGeom>
            <a:gradFill flip="none" rotWithShape="1">
              <a:gsLst>
                <a:gs pos="0">
                  <a:srgbClr val="1D91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90025" y="1166724"/>
            <a:ext cx="2279736" cy="2245360"/>
            <a:chOff x="4671609" y="2728825"/>
            <a:chExt cx="2279736" cy="2245360"/>
          </a:xfrm>
        </p:grpSpPr>
        <p:sp>
          <p:nvSpPr>
            <p:cNvPr id="44" name="Chord 43"/>
            <p:cNvSpPr/>
            <p:nvPr/>
          </p:nvSpPr>
          <p:spPr>
            <a:xfrm rot="19945116">
              <a:off x="4671609" y="2987334"/>
              <a:ext cx="1037248" cy="1178788"/>
            </a:xfrm>
            <a:prstGeom prst="chord">
              <a:avLst>
                <a:gd name="adj1" fmla="val 1610085"/>
                <a:gd name="adj2" fmla="val 1252036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50305" y="3537760"/>
              <a:ext cx="701040" cy="6437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428614" y="4041775"/>
              <a:ext cx="895985" cy="93241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8785" y="2728825"/>
              <a:ext cx="706120" cy="662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21105" y="1190940"/>
            <a:ext cx="2221986" cy="2189914"/>
            <a:chOff x="4702689" y="2753041"/>
            <a:chExt cx="2221986" cy="2189914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1D91FF"/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90500">
              <a:schemeClr val="bg1">
                <a:alpha val="50000"/>
              </a:schemeClr>
            </a:glow>
          </a:effectLst>
        </p:grpSpPr>
        <p:sp>
          <p:nvSpPr>
            <p:cNvPr id="32" name="Rectangle 31"/>
            <p:cNvSpPr/>
            <p:nvPr/>
          </p:nvSpPr>
          <p:spPr>
            <a:xfrm>
              <a:off x="5544185" y="2753041"/>
              <a:ext cx="656590" cy="61563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286500" y="3565236"/>
              <a:ext cx="638175" cy="58599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Diamond 33"/>
            <p:cNvSpPr/>
            <p:nvPr/>
          </p:nvSpPr>
          <p:spPr>
            <a:xfrm>
              <a:off x="5428614" y="4010545"/>
              <a:ext cx="895985" cy="932410"/>
            </a:xfrm>
            <a:prstGeom prst="diamon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Chord 36"/>
            <p:cNvSpPr/>
            <p:nvPr/>
          </p:nvSpPr>
          <p:spPr>
            <a:xfrm rot="20101802">
              <a:off x="4702689" y="3035622"/>
              <a:ext cx="928456" cy="1098602"/>
            </a:xfrm>
            <a:prstGeom prst="chord">
              <a:avLst>
                <a:gd name="adj1" fmla="val 1610085"/>
                <a:gd name="adj2" fmla="val 12224242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26049" y="3213100"/>
              <a:ext cx="1293233" cy="130515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3161" y="4479862"/>
            <a:ext cx="409138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1F5B9B"/>
                </a:solidFill>
                <a:latin typeface="Heiti SC Light"/>
                <a:ea typeface="Hiragino Sans GB W3"/>
                <a:cs typeface="Heiti SC Light"/>
              </a:rPr>
              <a:t>Omics Connect</a:t>
            </a:r>
            <a:endParaRPr lang="en-US" sz="4000" b="1" dirty="0">
              <a:solidFill>
                <a:srgbClr val="1F5B9B"/>
              </a:solidFill>
              <a:latin typeface="Heiti SC Light"/>
              <a:ea typeface="Hiragino Sans GB W3"/>
              <a:cs typeface="Heiti SC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911600" y="62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2-09-24 at 2.25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0"/>
            <a:ext cx="1625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UMCG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Joeri van der Velde</dc:creator>
  <cp:lastModifiedBy>Joeri van der Velde</cp:lastModifiedBy>
  <cp:revision>14</cp:revision>
  <dcterms:created xsi:type="dcterms:W3CDTF">2012-09-24T12:26:04Z</dcterms:created>
  <dcterms:modified xsi:type="dcterms:W3CDTF">2012-09-24T13:56:59Z</dcterms:modified>
</cp:coreProperties>
</file>