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A94A-620D-4606-AFF7-CE446CFD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CBD3-DA4D-4FB5-AF7A-782CF540F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D2CE-B2B4-4CC3-B771-16A09DF4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771B-D076-45D5-8891-044D3452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E4B6-26CB-49D0-9853-57CC55B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3CE6-54E1-4F4F-8087-97C2F818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A1308-273A-467B-8D15-DE71823D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A5F2-37D4-4706-830A-945BFC8F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E698-F944-476F-AD5E-404C4090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AB18-4CEB-4F5C-B1CC-C5515DB3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F74E0-88CE-4B28-8ECE-4FF4EB4ED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6058-6438-4EF2-910A-B01F631A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FDBC-1D28-45C5-B6AA-317A481E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C502-0472-4663-A7ED-C07FB61E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7CD8-962B-4A25-9584-B1E9B36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E624-D1A2-47EC-9F22-BA53333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775-C74B-4021-8B71-BE7BE762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C6B8-CC99-49CA-9E86-F20C3A16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8624-A87D-4DA9-91F1-538662E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5A79-46CF-4467-94D8-3DC71564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715D-4BBD-417F-8810-06AADE63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F013-73A8-4489-950E-F21C7D01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2C18-0FBD-44A7-9572-47250BC0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4D6-4B5A-4CB6-83DC-919D12C4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1DB6-9B32-4C66-80B6-771FDABB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82D5-48B6-43C2-8C3D-070905C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DE6C-86A8-40ED-B4C7-4AC69A0AA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B81A-5F16-4E00-A964-6F823C30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B7D8-28F7-49E7-93DB-CE0C0940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9634-3329-46AB-99E0-FEEEF314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09D89-102D-49B0-8141-0CEFBE2C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72C5-6E21-4834-AF67-C3FDE2E3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9235-5053-4E55-8CD2-29F457D7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5739-0A0B-447A-89B2-ABC4CB12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6A1DE-C241-4EF8-AABE-897A0917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0EC85-2C06-4904-BC9B-BE2820956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48DE-51BB-4278-927E-771CF6BC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B383B-83CB-4616-AFAD-69204F5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05F7-D1C7-4DEE-8D07-F6FE5A4A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F7C2-763A-4755-ABB3-1A106D6E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B9DB9-2C73-4AD1-9316-1B484E07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D612-11C9-499C-9E7E-0BB32CA9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9806-73EB-43CC-9BE2-F956A54C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3833-E75E-4A8F-9505-ABAD7A8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BF664-0189-4A19-9EC1-5A0D5712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6E19-1946-4669-B9F3-578959E8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F79A-1741-4936-96DA-C7F1551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7B5E-B5A0-403B-8AE7-B757E30E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3472-C033-43FA-842F-2B2D8A60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06F65-1F0D-4E94-8BC0-CA9890DA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F737-B250-455A-82AF-3FF61B4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8771-9E1F-4EAD-A94D-D21AE267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2B46-E8AB-468B-8392-65DEA755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0CD9F-F057-4302-8656-BBC1E2C6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2C498-D6B3-4827-9F2C-7E01D75A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E59F-C3FF-4984-84E1-617C27D1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12D45-7036-4CD3-A28B-93D3B1E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9725-A43B-4839-B69C-5875EEC6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1D0A1-EEF4-4567-BA89-B213DCE7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6CFF-156D-4EAB-B33D-93B13593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6D7E-64E0-4273-8209-7B489E798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95E5-667D-4FB2-938A-4C7CF8AA45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8813-3AAB-42C6-8937-5C6C9DF20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E63F-959C-4D67-899C-6CACE633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9C04-E672-499B-A564-6E33B0B6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Image result for finite state machine">
            <a:extLst>
              <a:ext uri="{FF2B5EF4-FFF2-40B4-BE49-F238E27FC236}">
                <a16:creationId xmlns:a16="http://schemas.microsoft.com/office/drawing/2014/main" id="{3FFA4806-7C11-4557-9D9A-59E2EE08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11" y="1028430"/>
            <a:ext cx="2512848" cy="15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3.mos.techradar.futurecdn.net/art/other/Google/Project%20Glass/glass_photos4-578-80.jpg">
            <a:extLst>
              <a:ext uri="{FF2B5EF4-FFF2-40B4-BE49-F238E27FC236}">
                <a16:creationId xmlns:a16="http://schemas.microsoft.com/office/drawing/2014/main" id="{47A42F82-FCA6-48A8-9293-E0E688BB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74436" y="1546078"/>
            <a:ext cx="1635395" cy="127967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12" name="TextBox 26">
            <a:extLst>
              <a:ext uri="{FF2B5EF4-FFF2-40B4-BE49-F238E27FC236}">
                <a16:creationId xmlns:a16="http://schemas.microsoft.com/office/drawing/2014/main" id="{CE2A26BE-D2DE-439D-863C-F4C7F2DB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2" y="1306997"/>
            <a:ext cx="1085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Arial Narrow" panose="020B0606020202030204" pitchFamily="34" charset="0"/>
              </a:rPr>
              <a:t>Client device</a:t>
            </a:r>
          </a:p>
        </p:txBody>
      </p:sp>
      <p:sp>
        <p:nvSpPr>
          <p:cNvPr id="13" name="TextBox 51">
            <a:extLst>
              <a:ext uri="{FF2B5EF4-FFF2-40B4-BE49-F238E27FC236}">
                <a16:creationId xmlns:a16="http://schemas.microsoft.com/office/drawing/2014/main" id="{BFD30CE9-EF6C-47B5-B0FD-D29697D18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94" y="1480197"/>
            <a:ext cx="1512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0" dirty="0">
                <a:solidFill>
                  <a:srgbClr val="003399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Sensor streams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3226B876-E932-4422-9DB3-B881EB7F3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846" y="1876909"/>
            <a:ext cx="1635125" cy="0"/>
          </a:xfrm>
          <a:prstGeom prst="line">
            <a:avLst/>
          </a:prstGeom>
          <a:noFill/>
          <a:ln w="101600">
            <a:solidFill>
              <a:srgbClr val="00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grpSp>
        <p:nvGrpSpPr>
          <p:cNvPr id="15" name="Group 73">
            <a:extLst>
              <a:ext uri="{FF2B5EF4-FFF2-40B4-BE49-F238E27FC236}">
                <a16:creationId xmlns:a16="http://schemas.microsoft.com/office/drawing/2014/main" id="{DE6DA153-1AF0-409C-9A6F-CDB598203BDD}"/>
              </a:ext>
            </a:extLst>
          </p:cNvPr>
          <p:cNvGrpSpPr>
            <a:grpSpLocks/>
          </p:cNvGrpSpPr>
          <p:nvPr/>
        </p:nvGrpSpPr>
        <p:grpSpPr bwMode="auto">
          <a:xfrm>
            <a:off x="1778733" y="503722"/>
            <a:ext cx="1266825" cy="738187"/>
            <a:chOff x="1079" y="524"/>
            <a:chExt cx="1103" cy="465"/>
          </a:xfrm>
        </p:grpSpPr>
        <p:sp>
          <p:nvSpPr>
            <p:cNvPr id="16" name="AutoShape 86">
              <a:extLst>
                <a:ext uri="{FF2B5EF4-FFF2-40B4-BE49-F238E27FC236}">
                  <a16:creationId xmlns:a16="http://schemas.microsoft.com/office/drawing/2014/main" id="{B3A87059-26C1-46BC-9D51-6465F7BA55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31" y="337"/>
              <a:ext cx="200" cy="1103"/>
            </a:xfrm>
            <a:prstGeom prst="leftBrace">
              <a:avLst>
                <a:gd name="adj1" fmla="val 45958"/>
                <a:gd name="adj2" fmla="val 50588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7" name="Text Box 87">
              <a:extLst>
                <a:ext uri="{FF2B5EF4-FFF2-40B4-BE49-F238E27FC236}">
                  <a16:creationId xmlns:a16="http://schemas.microsoft.com/office/drawing/2014/main" id="{2B0CDE3C-BA62-4117-BCE9-49E2F4D1E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524"/>
              <a:ext cx="67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Gulim" panose="020B0600000101010101" pitchFamily="34" charset="-127"/>
                </a:rPr>
                <a:t>Wireless</a:t>
              </a:r>
              <a:b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Gulim" panose="020B0600000101010101" pitchFamily="34" charset="-127"/>
                </a:rPr>
              </a:b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Gulim" panose="020B0600000101010101" pitchFamily="34" charset="-127"/>
                </a:rPr>
                <a:t>first hop</a:t>
              </a:r>
            </a:p>
          </p:txBody>
        </p:sp>
      </p:grpSp>
      <p:sp>
        <p:nvSpPr>
          <p:cNvPr id="18" name="TextBox 51">
            <a:extLst>
              <a:ext uri="{FF2B5EF4-FFF2-40B4-BE49-F238E27FC236}">
                <a16:creationId xmlns:a16="http://schemas.microsoft.com/office/drawing/2014/main" id="{E4CD4D1A-2700-47E7-A372-D1061F7C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905" y="1965664"/>
            <a:ext cx="1827680" cy="39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0" dirty="0">
                <a:solidFill>
                  <a:srgbClr val="003399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Video/Audio/Others</a:t>
            </a:r>
          </a:p>
        </p:txBody>
      </p:sp>
      <p:sp>
        <p:nvSpPr>
          <p:cNvPr id="19" name="AutoShape 33">
            <a:extLst>
              <a:ext uri="{FF2B5EF4-FFF2-40B4-BE49-F238E27FC236}">
                <a16:creationId xmlns:a16="http://schemas.microsoft.com/office/drawing/2014/main" id="{C47FFF12-13EE-476B-81E5-BD8CA48C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4" y="137228"/>
            <a:ext cx="8119975" cy="4349682"/>
          </a:xfrm>
          <a:prstGeom prst="roundRect">
            <a:avLst>
              <a:gd name="adj" fmla="val 8005"/>
            </a:avLst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ko-KR" altLang="ko-KR">
              <a:solidFill>
                <a:schemeClr val="bg1"/>
              </a:solidFill>
              <a:latin typeface="Times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4E304F29-AE7F-460E-9258-C47B5F795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902" y="269615"/>
            <a:ext cx="1173719" cy="39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 Narrow" panose="020B0606020202030204" pitchFamily="34" charset="0"/>
                <a:cs typeface="Times New Roman" panose="02020603050405020304" pitchFamily="18" charset="0"/>
              </a:rPr>
              <a:t>Edge Node</a:t>
            </a:r>
          </a:p>
        </p:txBody>
      </p:sp>
      <p:sp>
        <p:nvSpPr>
          <p:cNvPr id="21" name="Text Box 39">
            <a:extLst>
              <a:ext uri="{FF2B5EF4-FFF2-40B4-BE49-F238E27FC236}">
                <a16:creationId xmlns:a16="http://schemas.microsoft.com/office/drawing/2014/main" id="{90A83CA6-495F-4D7F-8A9D-A8CC8E3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767" y="3712900"/>
            <a:ext cx="1708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b="0" dirty="0">
                <a:solidFill>
                  <a:srgbClr val="0070C0"/>
                </a:solidFill>
                <a:latin typeface="Arial Narrow" panose="020B0606020202030204" pitchFamily="34" charset="0"/>
                <a:ea typeface="맑은 고딕" panose="020B0503020000020004" pitchFamily="34" charset="-127"/>
              </a:rPr>
              <a:t>Low</a:t>
            </a:r>
            <a:r>
              <a:rPr lang="en-US" altLang="ko-KR" b="0" dirty="0">
                <a:solidFill>
                  <a:srgbClr val="0070C0"/>
                </a:solidFill>
                <a:latin typeface="Arial Narrow"/>
              </a:rPr>
              <a:t> Level  Features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7E737-6D2D-488E-9CCB-8A788E506326}"/>
              </a:ext>
            </a:extLst>
          </p:cNvPr>
          <p:cNvGrpSpPr/>
          <p:nvPr/>
        </p:nvGrpSpPr>
        <p:grpSpPr>
          <a:xfrm>
            <a:off x="3490660" y="1082366"/>
            <a:ext cx="2787048" cy="1119404"/>
            <a:chOff x="3490660" y="2697532"/>
            <a:chExt cx="3156032" cy="1154467"/>
          </a:xfrm>
        </p:grpSpPr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9BA3DE38-2731-481C-8FD6-9DBA5A730B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2" b="17800"/>
            <a:stretch/>
          </p:blipFill>
          <p:spPr bwMode="auto">
            <a:xfrm>
              <a:off x="3490660" y="2697532"/>
              <a:ext cx="3156032" cy="922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 Box 39">
              <a:extLst>
                <a:ext uri="{FF2B5EF4-FFF2-40B4-BE49-F238E27FC236}">
                  <a16:creationId xmlns:a16="http://schemas.microsoft.com/office/drawing/2014/main" id="{D1FA36E5-FE05-4D96-81BC-AC9D0E928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852" y="3605778"/>
              <a:ext cx="16895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600" b="0" dirty="0">
                  <a:latin typeface="Arial Narrow" panose="020B0606020202030204" pitchFamily="34" charset="0"/>
                  <a:ea typeface="맑은 고딕" panose="020B0503020000020004" pitchFamily="34" charset="-127"/>
                </a:rPr>
                <a:t>Deep Neural Networks</a:t>
              </a:r>
              <a:endParaRPr lang="en-US" sz="1600" dirty="0"/>
            </a:p>
          </p:txBody>
        </p:sp>
      </p:grpSp>
      <p:pic>
        <p:nvPicPr>
          <p:cNvPr id="27" name="Picture 4" descr="Related image">
            <a:extLst>
              <a:ext uri="{FF2B5EF4-FFF2-40B4-BE49-F238E27FC236}">
                <a16:creationId xmlns:a16="http://schemas.microsoft.com/office/drawing/2014/main" id="{811E8ED8-9A10-46F9-828D-0D2EB3EA7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2" b="17800"/>
          <a:stretch/>
        </p:blipFill>
        <p:spPr bwMode="auto">
          <a:xfrm>
            <a:off x="4740319" y="3080816"/>
            <a:ext cx="862671" cy="20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39">
            <a:extLst>
              <a:ext uri="{FF2B5EF4-FFF2-40B4-BE49-F238E27FC236}">
                <a16:creationId xmlns:a16="http://schemas.microsoft.com/office/drawing/2014/main" id="{EF5C8E94-E2AF-4995-9169-4026995C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601" y="3389510"/>
            <a:ext cx="11100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1600" b="0" dirty="0">
                <a:latin typeface="Arial Narrow" panose="020B0606020202030204" pitchFamily="34" charset="0"/>
                <a:ea typeface="맑은 고딕" panose="020B0503020000020004" pitchFamily="34" charset="-127"/>
              </a:rPr>
              <a:t>Optical Flow</a:t>
            </a:r>
            <a:endParaRPr lang="en-US" sz="1600" dirty="0"/>
          </a:p>
        </p:txBody>
      </p:sp>
      <p:pic>
        <p:nvPicPr>
          <p:cNvPr id="1030" name="Picture 6" descr="Image result for optical flow">
            <a:extLst>
              <a:ext uri="{FF2B5EF4-FFF2-40B4-BE49-F238E27FC236}">
                <a16:creationId xmlns:a16="http://schemas.microsoft.com/office/drawing/2014/main" id="{8D951EDA-4F16-4AC3-95E0-804FF266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8" y="2398123"/>
            <a:ext cx="2101148" cy="8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32">
            <a:extLst>
              <a:ext uri="{FF2B5EF4-FFF2-40B4-BE49-F238E27FC236}">
                <a16:creationId xmlns:a16="http://schemas.microsoft.com/office/drawing/2014/main" id="{4E18EFB2-2A32-4DA9-BB2A-E839A3861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170" y="2172626"/>
            <a:ext cx="630115" cy="13954"/>
          </a:xfrm>
          <a:prstGeom prst="line">
            <a:avLst/>
          </a:prstGeom>
          <a:noFill/>
          <a:ln w="101600">
            <a:solidFill>
              <a:srgbClr val="00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5AFFCFEB-2E79-4A71-B675-29DEEA7D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12" y="4115365"/>
            <a:ext cx="16446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b="0" dirty="0">
                <a:solidFill>
                  <a:srgbClr val="0070C0"/>
                </a:solidFill>
                <a:latin typeface="Arial Narrow" panose="020B0606020202030204" pitchFamily="34" charset="0"/>
                <a:ea typeface="맑은 고딕" panose="020B0503020000020004" pitchFamily="34" charset="-127"/>
              </a:rPr>
              <a:t>Semantic Concepts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0F298B-B257-40F5-8DE4-D17EA67910F7}"/>
              </a:ext>
            </a:extLst>
          </p:cNvPr>
          <p:cNvGrpSpPr/>
          <p:nvPr/>
        </p:nvGrpSpPr>
        <p:grpSpPr>
          <a:xfrm>
            <a:off x="6616712" y="172389"/>
            <a:ext cx="1229824" cy="1163669"/>
            <a:chOff x="7123326" y="2237941"/>
            <a:chExt cx="1229824" cy="1163669"/>
          </a:xfrm>
        </p:grpSpPr>
        <p:pic>
          <p:nvPicPr>
            <p:cNvPr id="1032" name="Picture 8" descr="Image result for objects">
              <a:extLst>
                <a:ext uri="{FF2B5EF4-FFF2-40B4-BE49-F238E27FC236}">
                  <a16:creationId xmlns:a16="http://schemas.microsoft.com/office/drawing/2014/main" id="{7431B2F3-F2E6-4798-AAAF-7F16036CA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326" y="2237941"/>
              <a:ext cx="1229824" cy="92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775A466A-5D72-4351-BA42-2A5175D26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903" y="3155389"/>
              <a:ext cx="5706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600" b="0" dirty="0">
                  <a:latin typeface="Arial Narrow" panose="020B0606020202030204" pitchFamily="34" charset="0"/>
                  <a:ea typeface="맑은 고딕" panose="020B0503020000020004" pitchFamily="34" charset="-127"/>
                </a:rPr>
                <a:t>Objects</a:t>
              </a:r>
              <a:endParaRPr lang="en-US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61D511-B244-4265-BC10-33A9D209EC03}"/>
              </a:ext>
            </a:extLst>
          </p:cNvPr>
          <p:cNvGrpSpPr/>
          <p:nvPr/>
        </p:nvGrpSpPr>
        <p:grpSpPr>
          <a:xfrm>
            <a:off x="6504842" y="1349672"/>
            <a:ext cx="1840949" cy="1388173"/>
            <a:chOff x="6979388" y="3249153"/>
            <a:chExt cx="1840949" cy="1388173"/>
          </a:xfrm>
        </p:grpSpPr>
        <p:pic>
          <p:nvPicPr>
            <p:cNvPr id="1036" name="Picture 12" descr="Image result for actions">
              <a:extLst>
                <a:ext uri="{FF2B5EF4-FFF2-40B4-BE49-F238E27FC236}">
                  <a16:creationId xmlns:a16="http://schemas.microsoft.com/office/drawing/2014/main" id="{D10F0253-EDD5-44F1-ADB2-A782FEFCD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388" y="3249153"/>
              <a:ext cx="1840949" cy="1076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8831683D-751B-4DA5-9A08-C12FCB9A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521" y="4391105"/>
              <a:ext cx="7226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600" b="0" dirty="0">
                  <a:latin typeface="Arial Narrow" panose="020B0606020202030204" pitchFamily="34" charset="0"/>
                  <a:ea typeface="맑은 고딕" panose="020B0503020000020004" pitchFamily="34" charset="-127"/>
                </a:rPr>
                <a:t>Actions</a:t>
              </a:r>
              <a:endParaRPr lang="en-US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D784C0-1F42-45A5-863D-5BF14D4E6161}"/>
              </a:ext>
            </a:extLst>
          </p:cNvPr>
          <p:cNvGrpSpPr/>
          <p:nvPr/>
        </p:nvGrpSpPr>
        <p:grpSpPr>
          <a:xfrm>
            <a:off x="6533106" y="2917483"/>
            <a:ext cx="1781014" cy="1193440"/>
            <a:chOff x="7063028" y="4250733"/>
            <a:chExt cx="1781014" cy="1193440"/>
          </a:xfrm>
        </p:grpSpPr>
        <p:pic>
          <p:nvPicPr>
            <p:cNvPr id="1038" name="Picture 14" descr="Image result for scene classification">
              <a:extLst>
                <a:ext uri="{FF2B5EF4-FFF2-40B4-BE49-F238E27FC236}">
                  <a16:creationId xmlns:a16="http://schemas.microsoft.com/office/drawing/2014/main" id="{C6BE918F-4A00-49E2-994F-FCF2C505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3028" y="4250733"/>
              <a:ext cx="1781014" cy="887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BAC8501D-EDD3-48A7-820A-A918DC81F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3679" y="5197952"/>
              <a:ext cx="112149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600" b="0" dirty="0">
                  <a:latin typeface="Arial Narrow" panose="020B0606020202030204" pitchFamily="34" charset="0"/>
                  <a:ea typeface="맑은 고딕" panose="020B0503020000020004" pitchFamily="34" charset="-127"/>
                </a:rPr>
                <a:t>User Context</a:t>
              </a:r>
              <a:endParaRPr lang="en-US" sz="1600" dirty="0"/>
            </a:p>
          </p:txBody>
        </p:sp>
      </p:grpSp>
      <p:sp>
        <p:nvSpPr>
          <p:cNvPr id="49" name="Line 32">
            <a:extLst>
              <a:ext uri="{FF2B5EF4-FFF2-40B4-BE49-F238E27FC236}">
                <a16:creationId xmlns:a16="http://schemas.microsoft.com/office/drawing/2014/main" id="{D2FBDCE4-9D93-4C2D-8C28-A267431EE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1638" y="2117291"/>
            <a:ext cx="630115" cy="13954"/>
          </a:xfrm>
          <a:prstGeom prst="line">
            <a:avLst/>
          </a:prstGeom>
          <a:noFill/>
          <a:ln w="101600">
            <a:solidFill>
              <a:srgbClr val="00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1135CDC-EC03-453F-99BE-46AC12FC1BBB}"/>
              </a:ext>
            </a:extLst>
          </p:cNvPr>
          <p:cNvGrpSpPr/>
          <p:nvPr/>
        </p:nvGrpSpPr>
        <p:grpSpPr>
          <a:xfrm>
            <a:off x="1092134" y="2825751"/>
            <a:ext cx="9233360" cy="2155003"/>
            <a:chOff x="1092134" y="2825751"/>
            <a:chExt cx="9233360" cy="2155003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798719E2-84E6-4E66-84BB-34A71548E231}"/>
                </a:ext>
              </a:extLst>
            </p:cNvPr>
            <p:cNvCxnSpPr>
              <a:cxnSpLocks/>
              <a:stCxn id="93" idx="2"/>
              <a:endCxn id="11" idx="2"/>
            </p:cNvCxnSpPr>
            <p:nvPr/>
          </p:nvCxnSpPr>
          <p:spPr>
            <a:xfrm rot="5400000" flipH="1">
              <a:off x="5611848" y="-1693963"/>
              <a:ext cx="193932" cy="9233360"/>
            </a:xfrm>
            <a:prstGeom prst="bentConnector3">
              <a:avLst>
                <a:gd name="adj1" fmla="val -839869"/>
              </a:avLst>
            </a:prstGeom>
            <a:ln w="19050" cmpd="sng">
              <a:solidFill>
                <a:srgbClr val="FF0000"/>
              </a:solidFill>
              <a:prstDash val="solid"/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2A49E696-FD93-415C-ACAE-96801EB72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990" y="4719144"/>
              <a:ext cx="16446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>
              <a:lvl1pPr>
                <a:spcBef>
                  <a:spcPct val="80000"/>
                </a:spcBef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tx1"/>
                </a:buClr>
                <a:buSzPct val="100000"/>
                <a:buChar char="•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700" b="0" dirty="0">
                  <a:solidFill>
                    <a:srgbClr val="FF0000"/>
                  </a:solidFill>
                  <a:latin typeface="Arial Narrow" panose="020B0606020202030204" pitchFamily="34" charset="0"/>
                  <a:ea typeface="맑은 고딕" panose="020B0503020000020004" pitchFamily="34" charset="-127"/>
                </a:rPr>
                <a:t>Feedbacks</a:t>
              </a:r>
              <a:endParaRPr lang="en-US" sz="1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Text Box 39">
            <a:extLst>
              <a:ext uri="{FF2B5EF4-FFF2-40B4-BE49-F238E27FC236}">
                <a16:creationId xmlns:a16="http://schemas.microsoft.com/office/drawing/2014/main" id="{746F8B97-637E-415D-837F-87C04FD1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5658" y="2742684"/>
            <a:ext cx="199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80000"/>
              </a:spcBef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b="0" dirty="0">
                <a:solidFill>
                  <a:srgbClr val="0070C0"/>
                </a:solidFill>
                <a:latin typeface="Arial Narrow" panose="020B0606020202030204" pitchFamily="34" charset="0"/>
                <a:ea typeface="맑은 고딕" panose="020B0503020000020004" pitchFamily="34" charset="-127"/>
              </a:rPr>
              <a:t>Application Task Model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Gulim</vt:lpstr>
      <vt:lpstr>맑은 고딕</vt:lpstr>
      <vt:lpstr>Arial</vt:lpstr>
      <vt:lpstr>Arial Narrow</vt:lpstr>
      <vt:lpstr>Calibri</vt:lpstr>
      <vt:lpstr>Calibri Light</vt:lpstr>
      <vt:lpstr>Helvetica</vt:lpstr>
      <vt:lpstr>Times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JJ</dc:creator>
  <cp:lastModifiedBy>W JJ</cp:lastModifiedBy>
  <cp:revision>25</cp:revision>
  <dcterms:created xsi:type="dcterms:W3CDTF">2018-05-17T20:27:19Z</dcterms:created>
  <dcterms:modified xsi:type="dcterms:W3CDTF">2018-05-17T21:04:32Z</dcterms:modified>
</cp:coreProperties>
</file>