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204F2-37E1-4D03-A2EC-BEC2987A2342}" v="3714" dt="2018-07-03T20:35:04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755" autoAdjust="0"/>
  </p:normalViewPr>
  <p:slideViewPr>
    <p:cSldViewPr snapToGrid="0">
      <p:cViewPr varScale="1">
        <p:scale>
          <a:sx n="45" d="100"/>
          <a:sy n="45" d="100"/>
        </p:scale>
        <p:origin x="7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Olivia Lihn Vial" userId="7d63335922f3b0d5" providerId="LiveId" clId="{659204F2-37E1-4D03-A2EC-BEC2987A2342}"/>
    <pc:docChg chg="undo custSel addSld delSld modSld sldOrd">
      <pc:chgData name="Maria Olivia Lihn Vial" userId="7d63335922f3b0d5" providerId="LiveId" clId="{659204F2-37E1-4D03-A2EC-BEC2987A2342}" dt="2018-07-03T20:35:04.880" v="3691" actId="20577"/>
      <pc:docMkLst>
        <pc:docMk/>
      </pc:docMkLst>
      <pc:sldChg chg="addSp modSp mod setBg">
        <pc:chgData name="Maria Olivia Lihn Vial" userId="7d63335922f3b0d5" providerId="LiveId" clId="{659204F2-37E1-4D03-A2EC-BEC2987A2342}" dt="2018-07-02T16:51:11.723" v="10" actId="20577"/>
        <pc:sldMkLst>
          <pc:docMk/>
          <pc:sldMk cId="3387108434" sldId="256"/>
        </pc:sldMkLst>
        <pc:spChg chg="mod">
          <ac:chgData name="Maria Olivia Lihn Vial" userId="7d63335922f3b0d5" providerId="LiveId" clId="{659204F2-37E1-4D03-A2EC-BEC2987A2342}" dt="2018-07-02T16:50:59.013" v="1" actId="26606"/>
          <ac:spMkLst>
            <pc:docMk/>
            <pc:sldMk cId="3387108434" sldId="256"/>
            <ac:spMk id="2" creationId="{6DC47B03-93E6-450A-867E-CC3846A306FE}"/>
          </ac:spMkLst>
        </pc:spChg>
        <pc:spChg chg="mod">
          <ac:chgData name="Maria Olivia Lihn Vial" userId="7d63335922f3b0d5" providerId="LiveId" clId="{659204F2-37E1-4D03-A2EC-BEC2987A2342}" dt="2018-07-02T16:51:11.723" v="10" actId="20577"/>
          <ac:spMkLst>
            <pc:docMk/>
            <pc:sldMk cId="3387108434" sldId="256"/>
            <ac:spMk id="3" creationId="{331B5833-227B-4311-BDD6-F7A209C09EE7}"/>
          </ac:spMkLst>
        </pc:spChg>
        <pc:spChg chg="add">
          <ac:chgData name="Maria Olivia Lihn Vial" userId="7d63335922f3b0d5" providerId="LiveId" clId="{659204F2-37E1-4D03-A2EC-BEC2987A2342}" dt="2018-07-02T16:50:59.013" v="1" actId="26606"/>
          <ac:spMkLst>
            <pc:docMk/>
            <pc:sldMk cId="3387108434" sldId="256"/>
            <ac:spMk id="8" creationId="{90EB472E-7CA6-4C2D-81E9-CD39A44F0B83}"/>
          </ac:spMkLst>
        </pc:spChg>
        <pc:spChg chg="add">
          <ac:chgData name="Maria Olivia Lihn Vial" userId="7d63335922f3b0d5" providerId="LiveId" clId="{659204F2-37E1-4D03-A2EC-BEC2987A2342}" dt="2018-07-02T16:50:59.013" v="1" actId="26606"/>
          <ac:spMkLst>
            <pc:docMk/>
            <pc:sldMk cId="3387108434" sldId="256"/>
            <ac:spMk id="10" creationId="{4689BC21-5566-4B70-91EA-44B4299CB337}"/>
          </ac:spMkLst>
        </pc:spChg>
        <pc:spChg chg="add">
          <ac:chgData name="Maria Olivia Lihn Vial" userId="7d63335922f3b0d5" providerId="LiveId" clId="{659204F2-37E1-4D03-A2EC-BEC2987A2342}" dt="2018-07-02T16:50:59.013" v="1" actId="26606"/>
          <ac:spMkLst>
            <pc:docMk/>
            <pc:sldMk cId="3387108434" sldId="256"/>
            <ac:spMk id="12" creationId="{7F1FCE6A-97BC-41EB-809A-50936E0F940B}"/>
          </ac:spMkLst>
        </pc:spChg>
        <pc:spChg chg="add">
          <ac:chgData name="Maria Olivia Lihn Vial" userId="7d63335922f3b0d5" providerId="LiveId" clId="{659204F2-37E1-4D03-A2EC-BEC2987A2342}" dt="2018-07-02T16:50:59.013" v="1" actId="26606"/>
          <ac:spMkLst>
            <pc:docMk/>
            <pc:sldMk cId="3387108434" sldId="256"/>
            <ac:spMk id="14" creationId="{AE0A0486-F672-4FEF-A0A9-E6C3B7E3A545}"/>
          </ac:spMkLst>
        </pc:spChg>
      </pc:sldChg>
      <pc:sldChg chg="modSp">
        <pc:chgData name="Maria Olivia Lihn Vial" userId="7d63335922f3b0d5" providerId="LiveId" clId="{659204F2-37E1-4D03-A2EC-BEC2987A2342}" dt="2018-07-02T16:51:39.683" v="13" actId="1076"/>
        <pc:sldMkLst>
          <pc:docMk/>
          <pc:sldMk cId="3037457064" sldId="257"/>
        </pc:sldMkLst>
        <pc:spChg chg="mod">
          <ac:chgData name="Maria Olivia Lihn Vial" userId="7d63335922f3b0d5" providerId="LiveId" clId="{659204F2-37E1-4D03-A2EC-BEC2987A2342}" dt="2018-07-02T16:51:26.371" v="11" actId="14100"/>
          <ac:spMkLst>
            <pc:docMk/>
            <pc:sldMk cId="3037457064" sldId="257"/>
            <ac:spMk id="3" creationId="{451FA460-EB97-45EE-9975-71F6A257E6A8}"/>
          </ac:spMkLst>
        </pc:spChg>
        <pc:spChg chg="mod">
          <ac:chgData name="Maria Olivia Lihn Vial" userId="7d63335922f3b0d5" providerId="LiveId" clId="{659204F2-37E1-4D03-A2EC-BEC2987A2342}" dt="2018-07-02T16:50:52.557" v="0" actId="27636"/>
          <ac:spMkLst>
            <pc:docMk/>
            <pc:sldMk cId="3037457064" sldId="257"/>
            <ac:spMk id="4" creationId="{4BE80F10-EB28-409A-A2C5-0DA37D69C73B}"/>
          </ac:spMkLst>
        </pc:spChg>
        <pc:picChg chg="mod">
          <ac:chgData name="Maria Olivia Lihn Vial" userId="7d63335922f3b0d5" providerId="LiveId" clId="{659204F2-37E1-4D03-A2EC-BEC2987A2342}" dt="2018-07-02T16:51:39.683" v="13" actId="1076"/>
          <ac:picMkLst>
            <pc:docMk/>
            <pc:sldMk cId="3037457064" sldId="257"/>
            <ac:picMk id="6" creationId="{B2DF6493-B7A3-48D7-A9F8-FCB91995EFF8}"/>
          </ac:picMkLst>
        </pc:picChg>
      </pc:sldChg>
      <pc:sldChg chg="addSp delSp modSp add mod setBg">
        <pc:chgData name="Maria Olivia Lihn Vial" userId="7d63335922f3b0d5" providerId="LiveId" clId="{659204F2-37E1-4D03-A2EC-BEC2987A2342}" dt="2018-07-03T20:34:39.803" v="3662"/>
        <pc:sldMkLst>
          <pc:docMk/>
          <pc:sldMk cId="4091010281" sldId="258"/>
        </pc:sldMkLst>
        <pc:spChg chg="del">
          <ac:chgData name="Maria Olivia Lihn Vial" userId="7d63335922f3b0d5" providerId="LiveId" clId="{659204F2-37E1-4D03-A2EC-BEC2987A2342}" dt="2018-07-02T16:54:35.754" v="94" actId="12269"/>
          <ac:spMkLst>
            <pc:docMk/>
            <pc:sldMk cId="4091010281" sldId="258"/>
            <ac:spMk id="2" creationId="{D257E3D8-78C5-43C4-AD93-0621F4DF2C6C}"/>
          </ac:spMkLst>
        </pc:spChg>
        <pc:spChg chg="del">
          <ac:chgData name="Maria Olivia Lihn Vial" userId="7d63335922f3b0d5" providerId="LiveId" clId="{659204F2-37E1-4D03-A2EC-BEC2987A2342}" dt="2018-07-02T16:54:35.754" v="94" actId="12269"/>
          <ac:spMkLst>
            <pc:docMk/>
            <pc:sldMk cId="4091010281" sldId="258"/>
            <ac:spMk id="3" creationId="{B987025E-01B5-4979-8F7A-04A8D09DCB4A}"/>
          </ac:spMkLst>
        </pc:spChg>
        <pc:spChg chg="del">
          <ac:chgData name="Maria Olivia Lihn Vial" userId="7d63335922f3b0d5" providerId="LiveId" clId="{659204F2-37E1-4D03-A2EC-BEC2987A2342}" dt="2018-07-02T16:54:35.754" v="94" actId="12269"/>
          <ac:spMkLst>
            <pc:docMk/>
            <pc:sldMk cId="4091010281" sldId="258"/>
            <ac:spMk id="4" creationId="{364BE473-D529-4B86-8E44-1AD94759EF0D}"/>
          </ac:spMkLst>
        </pc:spChg>
        <pc:spChg chg="add mod">
          <ac:chgData name="Maria Olivia Lihn Vial" userId="7d63335922f3b0d5" providerId="LiveId" clId="{659204F2-37E1-4D03-A2EC-BEC2987A2342}" dt="2018-07-02T16:56:31.028" v="229" actId="26606"/>
          <ac:spMkLst>
            <pc:docMk/>
            <pc:sldMk cId="4091010281" sldId="258"/>
            <ac:spMk id="5" creationId="{75BE08A0-3F25-43DA-AE04-11B60EAE2B69}"/>
          </ac:spMkLst>
        </pc:spChg>
        <pc:spChg chg="add del mod">
          <ac:chgData name="Maria Olivia Lihn Vial" userId="7d63335922f3b0d5" providerId="LiveId" clId="{659204F2-37E1-4D03-A2EC-BEC2987A2342}" dt="2018-07-02T16:56:31.028" v="229" actId="26606"/>
          <ac:spMkLst>
            <pc:docMk/>
            <pc:sldMk cId="4091010281" sldId="258"/>
            <ac:spMk id="6" creationId="{13BF8112-B235-44D3-AE9A-3B650ACF38B0}"/>
          </ac:spMkLst>
        </pc:spChg>
        <pc:spChg chg="add del mod">
          <ac:chgData name="Maria Olivia Lihn Vial" userId="7d63335922f3b0d5" providerId="LiveId" clId="{659204F2-37E1-4D03-A2EC-BEC2987A2342}" dt="2018-07-02T16:56:17.641" v="228" actId="12269"/>
          <ac:spMkLst>
            <pc:docMk/>
            <pc:sldMk cId="4091010281" sldId="258"/>
            <ac:spMk id="7" creationId="{C692FD28-924A-4C30-90DC-829B33F6DF18}"/>
          </ac:spMkLst>
        </pc:spChg>
        <pc:graphicFrameChg chg="add mod">
          <ac:chgData name="Maria Olivia Lihn Vial" userId="7d63335922f3b0d5" providerId="LiveId" clId="{659204F2-37E1-4D03-A2EC-BEC2987A2342}" dt="2018-07-02T16:57:13.004" v="232" actId="12269"/>
          <ac:graphicFrameMkLst>
            <pc:docMk/>
            <pc:sldMk cId="4091010281" sldId="258"/>
            <ac:graphicFrameMk id="8" creationId="{95C57E5B-3EF3-423A-B744-DB3CDB293D00}"/>
          </ac:graphicFrameMkLst>
        </pc:graphicFrameChg>
        <pc:picChg chg="add del mod">
          <ac:chgData name="Maria Olivia Lihn Vial" userId="7d63335922f3b0d5" providerId="LiveId" clId="{659204F2-37E1-4D03-A2EC-BEC2987A2342}" dt="2018-07-03T20:34:39.803" v="3662"/>
          <ac:picMkLst>
            <pc:docMk/>
            <pc:sldMk cId="4091010281" sldId="258"/>
            <ac:picMk id="3" creationId="{95A6B790-3092-4207-A008-12D40421DD54}"/>
          </ac:picMkLst>
        </pc:picChg>
      </pc:sldChg>
      <pc:sldChg chg="addSp delSp modSp add ord modNotesTx">
        <pc:chgData name="Maria Olivia Lihn Vial" userId="7d63335922f3b0d5" providerId="LiveId" clId="{659204F2-37E1-4D03-A2EC-BEC2987A2342}" dt="2018-07-03T20:27:13.271" v="3655" actId="20577"/>
        <pc:sldMkLst>
          <pc:docMk/>
          <pc:sldMk cId="3565507585" sldId="259"/>
        </pc:sldMkLst>
        <pc:spChg chg="mod">
          <ac:chgData name="Maria Olivia Lihn Vial" userId="7d63335922f3b0d5" providerId="LiveId" clId="{659204F2-37E1-4D03-A2EC-BEC2987A2342}" dt="2018-07-02T16:53:48.023" v="93" actId="20577"/>
          <ac:spMkLst>
            <pc:docMk/>
            <pc:sldMk cId="3565507585" sldId="259"/>
            <ac:spMk id="2" creationId="{2B1006CC-6C08-46D8-AFFE-85AD400A9354}"/>
          </ac:spMkLst>
        </pc:spChg>
        <pc:spChg chg="del">
          <ac:chgData name="Maria Olivia Lihn Vial" userId="7d63335922f3b0d5" providerId="LiveId" clId="{659204F2-37E1-4D03-A2EC-BEC2987A2342}" dt="2018-07-02T16:52:57.838" v="78" actId="931"/>
          <ac:spMkLst>
            <pc:docMk/>
            <pc:sldMk cId="3565507585" sldId="259"/>
            <ac:spMk id="3" creationId="{725E3B94-DD1B-4D57-B8B7-D9439405BE8A}"/>
          </ac:spMkLst>
        </pc:spChg>
        <pc:picChg chg="add mod">
          <ac:chgData name="Maria Olivia Lihn Vial" userId="7d63335922f3b0d5" providerId="LiveId" clId="{659204F2-37E1-4D03-A2EC-BEC2987A2342}" dt="2018-07-02T16:53:27.227" v="80" actId="1076"/>
          <ac:picMkLst>
            <pc:docMk/>
            <pc:sldMk cId="3565507585" sldId="259"/>
            <ac:picMk id="5" creationId="{4C6BBE97-F7F4-48DF-847A-DDBCF0B82A2B}"/>
          </ac:picMkLst>
        </pc:picChg>
      </pc:sldChg>
      <pc:sldChg chg="addSp delSp modSp add mod setBg">
        <pc:chgData name="Maria Olivia Lihn Vial" userId="7d63335922f3b0d5" providerId="LiveId" clId="{659204F2-37E1-4D03-A2EC-BEC2987A2342}" dt="2018-07-02T17:11:39.602" v="903" actId="208"/>
        <pc:sldMkLst>
          <pc:docMk/>
          <pc:sldMk cId="3883195235" sldId="260"/>
        </pc:sldMkLst>
        <pc:spChg chg="mod">
          <ac:chgData name="Maria Olivia Lihn Vial" userId="7d63335922f3b0d5" providerId="LiveId" clId="{659204F2-37E1-4D03-A2EC-BEC2987A2342}" dt="2018-07-02T17:01:46.620" v="515" actId="26606"/>
          <ac:spMkLst>
            <pc:docMk/>
            <pc:sldMk cId="3883195235" sldId="260"/>
            <ac:spMk id="2" creationId="{C263ACB5-1708-4496-8657-104148EFDCD1}"/>
          </ac:spMkLst>
        </pc:spChg>
        <pc:spChg chg="add del mod">
          <ac:chgData name="Maria Olivia Lihn Vial" userId="7d63335922f3b0d5" providerId="LiveId" clId="{659204F2-37E1-4D03-A2EC-BEC2987A2342}" dt="2018-07-02T17:01:46.620" v="515" actId="26606"/>
          <ac:spMkLst>
            <pc:docMk/>
            <pc:sldMk cId="3883195235" sldId="260"/>
            <ac:spMk id="3" creationId="{F4ADA252-C054-4B88-9A5B-E7E4FBCD4FE6}"/>
          </ac:spMkLst>
        </pc:spChg>
        <pc:spChg chg="add mod">
          <ac:chgData name="Maria Olivia Lihn Vial" userId="7d63335922f3b0d5" providerId="LiveId" clId="{659204F2-37E1-4D03-A2EC-BEC2987A2342}" dt="2018-07-02T17:11:39.602" v="903" actId="208"/>
          <ac:spMkLst>
            <pc:docMk/>
            <pc:sldMk cId="3883195235" sldId="260"/>
            <ac:spMk id="4" creationId="{461B1201-18F0-4F29-9B4E-D3B2F28991B0}"/>
          </ac:spMkLst>
        </pc:spChg>
        <pc:graphicFrameChg chg="add del">
          <ac:chgData name="Maria Olivia Lihn Vial" userId="7d63335922f3b0d5" providerId="LiveId" clId="{659204F2-37E1-4D03-A2EC-BEC2987A2342}" dt="2018-07-02T16:59:25.035" v="502" actId="26606"/>
          <ac:graphicFrameMkLst>
            <pc:docMk/>
            <pc:sldMk cId="3883195235" sldId="260"/>
            <ac:graphicFrameMk id="5" creationId="{60012ED7-38A6-457F-AF7B-BE91B47B90CF}"/>
          </ac:graphicFrameMkLst>
        </pc:graphicFrameChg>
        <pc:graphicFrameChg chg="add del">
          <ac:chgData name="Maria Olivia Lihn Vial" userId="7d63335922f3b0d5" providerId="LiveId" clId="{659204F2-37E1-4D03-A2EC-BEC2987A2342}" dt="2018-07-02T17:01:41.652" v="512" actId="26606"/>
          <ac:graphicFrameMkLst>
            <pc:docMk/>
            <pc:sldMk cId="3883195235" sldId="260"/>
            <ac:graphicFrameMk id="6" creationId="{EEACE9E4-6E2E-46EC-BA1C-FC69C4B3C205}"/>
          </ac:graphicFrameMkLst>
        </pc:graphicFrameChg>
        <pc:graphicFrameChg chg="add del mod">
          <ac:chgData name="Maria Olivia Lihn Vial" userId="7d63335922f3b0d5" providerId="LiveId" clId="{659204F2-37E1-4D03-A2EC-BEC2987A2342}" dt="2018-07-02T17:01:19.500" v="510" actId="26606"/>
          <ac:graphicFrameMkLst>
            <pc:docMk/>
            <pc:sldMk cId="3883195235" sldId="260"/>
            <ac:graphicFrameMk id="7" creationId="{BC95BD34-BEE4-405F-9857-1F59C07FAEBD}"/>
          </ac:graphicFrameMkLst>
        </pc:graphicFrameChg>
        <pc:graphicFrameChg chg="add del">
          <ac:chgData name="Maria Olivia Lihn Vial" userId="7d63335922f3b0d5" providerId="LiveId" clId="{659204F2-37E1-4D03-A2EC-BEC2987A2342}" dt="2018-07-02T17:01:46.611" v="514" actId="26606"/>
          <ac:graphicFrameMkLst>
            <pc:docMk/>
            <pc:sldMk cId="3883195235" sldId="260"/>
            <ac:graphicFrameMk id="8" creationId="{6EF5F926-6004-4BE7-8D3B-2C6A1440E104}"/>
          </ac:graphicFrameMkLst>
        </pc:graphicFrameChg>
        <pc:graphicFrameChg chg="add mod">
          <ac:chgData name="Maria Olivia Lihn Vial" userId="7d63335922f3b0d5" providerId="LiveId" clId="{659204F2-37E1-4D03-A2EC-BEC2987A2342}" dt="2018-07-02T17:11:01.476" v="899" actId="1076"/>
          <ac:graphicFrameMkLst>
            <pc:docMk/>
            <pc:sldMk cId="3883195235" sldId="260"/>
            <ac:graphicFrameMk id="10" creationId="{EEACE9E4-6E2E-46EC-BA1C-FC69C4B3C205}"/>
          </ac:graphicFrameMkLst>
        </pc:graphicFrameChg>
      </pc:sldChg>
      <pc:sldChg chg="add del">
        <pc:chgData name="Maria Olivia Lihn Vial" userId="7d63335922f3b0d5" providerId="LiveId" clId="{659204F2-37E1-4D03-A2EC-BEC2987A2342}" dt="2018-07-02T17:01:19.395" v="509" actId="2696"/>
        <pc:sldMkLst>
          <pc:docMk/>
          <pc:sldMk cId="874362116" sldId="261"/>
        </pc:sldMkLst>
      </pc:sldChg>
      <pc:sldChg chg="modSp add setBg">
        <pc:chgData name="Maria Olivia Lihn Vial" userId="7d63335922f3b0d5" providerId="LiveId" clId="{659204F2-37E1-4D03-A2EC-BEC2987A2342}" dt="2018-07-02T17:19:32.838" v="1086" actId="2696"/>
        <pc:sldMkLst>
          <pc:docMk/>
          <pc:sldMk cId="3310875192" sldId="261"/>
        </pc:sldMkLst>
        <pc:spChg chg="mod">
          <ac:chgData name="Maria Olivia Lihn Vial" userId="7d63335922f3b0d5" providerId="LiveId" clId="{659204F2-37E1-4D03-A2EC-BEC2987A2342}" dt="2018-07-02T17:11:55.295" v="917" actId="20577"/>
          <ac:spMkLst>
            <pc:docMk/>
            <pc:sldMk cId="3310875192" sldId="261"/>
            <ac:spMk id="4" creationId="{461B1201-18F0-4F29-9B4E-D3B2F28991B0}"/>
          </ac:spMkLst>
        </pc:spChg>
        <pc:graphicFrameChg chg="mod">
          <ac:chgData name="Maria Olivia Lihn Vial" userId="7d63335922f3b0d5" providerId="LiveId" clId="{659204F2-37E1-4D03-A2EC-BEC2987A2342}" dt="2018-07-02T17:19:32.838" v="1086" actId="2696"/>
          <ac:graphicFrameMkLst>
            <pc:docMk/>
            <pc:sldMk cId="3310875192" sldId="261"/>
            <ac:graphicFrameMk id="10" creationId="{EEACE9E4-6E2E-46EC-BA1C-FC69C4B3C205}"/>
          </ac:graphicFrameMkLst>
        </pc:graphicFrameChg>
      </pc:sldChg>
      <pc:sldChg chg="addSp modSp add">
        <pc:chgData name="Maria Olivia Lihn Vial" userId="7d63335922f3b0d5" providerId="LiveId" clId="{659204F2-37E1-4D03-A2EC-BEC2987A2342}" dt="2018-07-02T17:27:25.100" v="1343" actId="1076"/>
        <pc:sldMkLst>
          <pc:docMk/>
          <pc:sldMk cId="1599974606" sldId="262"/>
        </pc:sldMkLst>
        <pc:spChg chg="add mod">
          <ac:chgData name="Maria Olivia Lihn Vial" userId="7d63335922f3b0d5" providerId="LiveId" clId="{659204F2-37E1-4D03-A2EC-BEC2987A2342}" dt="2018-07-02T17:20:39.118" v="1118" actId="20577"/>
          <ac:spMkLst>
            <pc:docMk/>
            <pc:sldMk cId="1599974606" sldId="262"/>
            <ac:spMk id="2" creationId="{6AB26C30-6AED-4C73-82A9-AE510D8E4F4D}"/>
          </ac:spMkLst>
        </pc:spChg>
        <pc:spChg chg="add mod">
          <ac:chgData name="Maria Olivia Lihn Vial" userId="7d63335922f3b0d5" providerId="LiveId" clId="{659204F2-37E1-4D03-A2EC-BEC2987A2342}" dt="2018-07-02T17:20:31.027" v="1087" actId="1076"/>
          <ac:spMkLst>
            <pc:docMk/>
            <pc:sldMk cId="1599974606" sldId="262"/>
            <ac:spMk id="3" creationId="{E704DE80-FB9E-42AB-A20B-47BF4D1339D8}"/>
          </ac:spMkLst>
        </pc:spChg>
        <pc:spChg chg="add mod">
          <ac:chgData name="Maria Olivia Lihn Vial" userId="7d63335922f3b0d5" providerId="LiveId" clId="{659204F2-37E1-4D03-A2EC-BEC2987A2342}" dt="2018-07-02T17:27:25.100" v="1343" actId="1076"/>
          <ac:spMkLst>
            <pc:docMk/>
            <pc:sldMk cId="1599974606" sldId="262"/>
            <ac:spMk id="5" creationId="{E28A26EC-D6CF-4015-8A99-59F85F6C77A7}"/>
          </ac:spMkLst>
        </pc:spChg>
        <pc:graphicFrameChg chg="mod modGraphic">
          <ac:chgData name="Maria Olivia Lihn Vial" userId="7d63335922f3b0d5" providerId="LiveId" clId="{659204F2-37E1-4D03-A2EC-BEC2987A2342}" dt="2018-07-02T17:26:47.570" v="1278" actId="1076"/>
          <ac:graphicFrameMkLst>
            <pc:docMk/>
            <pc:sldMk cId="1599974606" sldId="262"/>
            <ac:graphicFrameMk id="4" creationId="{628CDE38-1FC4-4C3C-BD7C-08CE0C844B24}"/>
          </ac:graphicFrameMkLst>
        </pc:graphicFrameChg>
      </pc:sldChg>
      <pc:sldChg chg="modSp add setBg">
        <pc:chgData name="Maria Olivia Lihn Vial" userId="7d63335922f3b0d5" providerId="LiveId" clId="{659204F2-37E1-4D03-A2EC-BEC2987A2342}" dt="2018-07-02T17:17:12.540" v="1075" actId="2696"/>
        <pc:sldMkLst>
          <pc:docMk/>
          <pc:sldMk cId="2314234146" sldId="263"/>
        </pc:sldMkLst>
        <pc:spChg chg="mod">
          <ac:chgData name="Maria Olivia Lihn Vial" userId="7d63335922f3b0d5" providerId="LiveId" clId="{659204F2-37E1-4D03-A2EC-BEC2987A2342}" dt="2018-07-02T17:14:58.955" v="1006" actId="20577"/>
          <ac:spMkLst>
            <pc:docMk/>
            <pc:sldMk cId="2314234146" sldId="263"/>
            <ac:spMk id="4" creationId="{461B1201-18F0-4F29-9B4E-D3B2F28991B0}"/>
          </ac:spMkLst>
        </pc:spChg>
        <pc:graphicFrameChg chg="mod">
          <ac:chgData name="Maria Olivia Lihn Vial" userId="7d63335922f3b0d5" providerId="LiveId" clId="{659204F2-37E1-4D03-A2EC-BEC2987A2342}" dt="2018-07-02T17:17:12.540" v="1075" actId="2696"/>
          <ac:graphicFrameMkLst>
            <pc:docMk/>
            <pc:sldMk cId="2314234146" sldId="263"/>
            <ac:graphicFrameMk id="10" creationId="{EEACE9E4-6E2E-46EC-BA1C-FC69C4B3C205}"/>
          </ac:graphicFrameMkLst>
        </pc:graphicFrameChg>
      </pc:sldChg>
      <pc:sldChg chg="add del">
        <pc:chgData name="Maria Olivia Lihn Vial" userId="7d63335922f3b0d5" providerId="LiveId" clId="{659204F2-37E1-4D03-A2EC-BEC2987A2342}" dt="2018-07-02T17:53:51.884" v="1346" actId="2696"/>
        <pc:sldMkLst>
          <pc:docMk/>
          <pc:sldMk cId="913819846" sldId="264"/>
        </pc:sldMkLst>
      </pc:sldChg>
      <pc:sldChg chg="addSp modSp add modNotesTx">
        <pc:chgData name="Maria Olivia Lihn Vial" userId="7d63335922f3b0d5" providerId="LiveId" clId="{659204F2-37E1-4D03-A2EC-BEC2987A2342}" dt="2018-07-03T20:11:30.031" v="3112" actId="20577"/>
        <pc:sldMkLst>
          <pc:docMk/>
          <pc:sldMk cId="1161769556" sldId="264"/>
        </pc:sldMkLst>
        <pc:graphicFrameChg chg="add mod modGraphic">
          <ac:chgData name="Maria Olivia Lihn Vial" userId="7d63335922f3b0d5" providerId="LiveId" clId="{659204F2-37E1-4D03-A2EC-BEC2987A2342}" dt="2018-07-02T18:15:46.382" v="1806" actId="20577"/>
          <ac:graphicFrameMkLst>
            <pc:docMk/>
            <pc:sldMk cId="1161769556" sldId="264"/>
            <ac:graphicFrameMk id="2" creationId="{6EBBEDE7-1C3A-4B3E-9ED4-5B3587FA6F4A}"/>
          </ac:graphicFrameMkLst>
        </pc:graphicFrameChg>
      </pc:sldChg>
      <pc:sldChg chg="add del">
        <pc:chgData name="Maria Olivia Lihn Vial" userId="7d63335922f3b0d5" providerId="LiveId" clId="{659204F2-37E1-4D03-A2EC-BEC2987A2342}" dt="2018-07-02T17:27:40.445" v="1344" actId="2696"/>
        <pc:sldMkLst>
          <pc:docMk/>
          <pc:sldMk cId="1659776922" sldId="264"/>
        </pc:sldMkLst>
      </pc:sldChg>
      <pc:sldChg chg="addSp delSp modSp add del mod setBg setClrOvrMap delDesignElem">
        <pc:chgData name="Maria Olivia Lihn Vial" userId="7d63335922f3b0d5" providerId="LiveId" clId="{659204F2-37E1-4D03-A2EC-BEC2987A2342}" dt="2018-07-02T18:30:15.557" v="2159" actId="2696"/>
        <pc:sldMkLst>
          <pc:docMk/>
          <pc:sldMk cId="3952699605" sldId="265"/>
        </pc:sldMkLst>
        <pc:spChg chg="mod">
          <ac:chgData name="Maria Olivia Lihn Vial" userId="7d63335922f3b0d5" providerId="LiveId" clId="{659204F2-37E1-4D03-A2EC-BEC2987A2342}" dt="2018-07-02T18:24:31.346" v="2010" actId="26606"/>
          <ac:spMkLst>
            <pc:docMk/>
            <pc:sldMk cId="3952699605" sldId="265"/>
            <ac:spMk id="2" creationId="{7CD9DCFE-50E4-4EEE-B21D-032673D41A12}"/>
          </ac:spMkLst>
        </pc:spChg>
        <pc:spChg chg="del">
          <ac:chgData name="Maria Olivia Lihn Vial" userId="7d63335922f3b0d5" providerId="LiveId" clId="{659204F2-37E1-4D03-A2EC-BEC2987A2342}" dt="2018-07-02T18:21:36.753" v="1980" actId="2696"/>
          <ac:spMkLst>
            <pc:docMk/>
            <pc:sldMk cId="3952699605" sldId="265"/>
            <ac:spMk id="3" creationId="{8DDADB5D-2DF1-4FFE-8E3B-BCA2750F2BD7}"/>
          </ac:spMkLst>
        </pc:spChg>
        <pc:spChg chg="mod ord">
          <ac:chgData name="Maria Olivia Lihn Vial" userId="7d63335922f3b0d5" providerId="LiveId" clId="{659204F2-37E1-4D03-A2EC-BEC2987A2342}" dt="2018-07-02T18:24:31.346" v="2010" actId="26606"/>
          <ac:spMkLst>
            <pc:docMk/>
            <pc:sldMk cId="3952699605" sldId="265"/>
            <ac:spMk id="4" creationId="{B8895E44-1ADD-4C0B-BD5F-57AD967BB4FA}"/>
          </ac:spMkLst>
        </pc:spChg>
        <pc:spChg chg="add del mod">
          <ac:chgData name="Maria Olivia Lihn Vial" userId="7d63335922f3b0d5" providerId="LiveId" clId="{659204F2-37E1-4D03-A2EC-BEC2987A2342}" dt="2018-07-02T18:20:58.902" v="1977" actId="478"/>
          <ac:spMkLst>
            <pc:docMk/>
            <pc:sldMk cId="3952699605" sldId="265"/>
            <ac:spMk id="5" creationId="{D1EB2E3C-D3F0-4740-9111-FF8A1EBB2D93}"/>
          </ac:spMkLst>
        </pc:spChg>
        <pc:spChg chg="add del">
          <ac:chgData name="Maria Olivia Lihn Vial" userId="7d63335922f3b0d5" providerId="LiveId" clId="{659204F2-37E1-4D03-A2EC-BEC2987A2342}" dt="2018-07-02T18:21:05.457" v="1979" actId="478"/>
          <ac:spMkLst>
            <pc:docMk/>
            <pc:sldMk cId="3952699605" sldId="265"/>
            <ac:spMk id="6" creationId="{2BE7EE5F-DE3B-48AA-A63B-55E231C9C8BD}"/>
          </ac:spMkLst>
        </pc:spChg>
        <pc:spChg chg="add del">
          <ac:chgData name="Maria Olivia Lihn Vial" userId="7d63335922f3b0d5" providerId="LiveId" clId="{659204F2-37E1-4D03-A2EC-BEC2987A2342}" dt="2018-07-02T18:23:54.197" v="2005" actId="26606"/>
          <ac:spMkLst>
            <pc:docMk/>
            <pc:sldMk cId="3952699605" sldId="265"/>
            <ac:spMk id="12" creationId="{4F645BF8-7885-4398-80BC-4C0DF24F5CEE}"/>
          </ac:spMkLst>
        </pc:spChg>
        <pc:spChg chg="add del">
          <ac:chgData name="Maria Olivia Lihn Vial" userId="7d63335922f3b0d5" providerId="LiveId" clId="{659204F2-37E1-4D03-A2EC-BEC2987A2342}" dt="2018-07-02T18:24:31.331" v="2009" actId="26606"/>
          <ac:spMkLst>
            <pc:docMk/>
            <pc:sldMk cId="3952699605" sldId="265"/>
            <ac:spMk id="13" creationId="{47BA6B54-FD0C-4B20-816F-3B6BEEA1D65C}"/>
          </ac:spMkLst>
        </pc:spChg>
        <pc:spChg chg="add del">
          <ac:chgData name="Maria Olivia Lihn Vial" userId="7d63335922f3b0d5" providerId="LiveId" clId="{659204F2-37E1-4D03-A2EC-BEC2987A2342}" dt="2018-07-02T18:23:54.197" v="2005" actId="26606"/>
          <ac:spMkLst>
            <pc:docMk/>
            <pc:sldMk cId="3952699605" sldId="265"/>
            <ac:spMk id="14" creationId="{3212FB65-CD2B-4005-B910-132DCE19FCC7}"/>
          </ac:spMkLst>
        </pc:spChg>
        <pc:spChg chg="add del">
          <ac:chgData name="Maria Olivia Lihn Vial" userId="7d63335922f3b0d5" providerId="LiveId" clId="{659204F2-37E1-4D03-A2EC-BEC2987A2342}" dt="2018-07-02T18:24:31.331" v="2009" actId="26606"/>
          <ac:spMkLst>
            <pc:docMk/>
            <pc:sldMk cId="3952699605" sldId="265"/>
            <ac:spMk id="15" creationId="{40DCEEEA-6FE7-4541-9EB2-EF754066EE9B}"/>
          </ac:spMkLst>
        </pc:spChg>
        <pc:spChg chg="add del">
          <ac:chgData name="Maria Olivia Lihn Vial" userId="7d63335922f3b0d5" providerId="LiveId" clId="{659204F2-37E1-4D03-A2EC-BEC2987A2342}" dt="2018-07-02T18:24:31.331" v="2009" actId="26606"/>
          <ac:spMkLst>
            <pc:docMk/>
            <pc:sldMk cId="3952699605" sldId="265"/>
            <ac:spMk id="16" creationId="{CE90C7AB-40E9-481F-980A-EDD19EFF359D}"/>
          </ac:spMkLst>
        </pc:spChg>
        <pc:spChg chg="add del">
          <ac:chgData name="Maria Olivia Lihn Vial" userId="7d63335922f3b0d5" providerId="LiveId" clId="{659204F2-37E1-4D03-A2EC-BEC2987A2342}" dt="2018-07-02T18:24:31.331" v="2009" actId="26606"/>
          <ac:spMkLst>
            <pc:docMk/>
            <pc:sldMk cId="3952699605" sldId="265"/>
            <ac:spMk id="17" creationId="{03A72D00-0CA4-4A88-86CE-B1FB393C52C2}"/>
          </ac:spMkLst>
        </pc:spChg>
        <pc:spChg chg="add del">
          <ac:chgData name="Maria Olivia Lihn Vial" userId="7d63335922f3b0d5" providerId="LiveId" clId="{659204F2-37E1-4D03-A2EC-BEC2987A2342}" dt="2018-07-02T18:24:31.331" v="2009" actId="26606"/>
          <ac:spMkLst>
            <pc:docMk/>
            <pc:sldMk cId="3952699605" sldId="265"/>
            <ac:spMk id="18" creationId="{23ADD3AA-6CC0-4B1A-B4A3-98AD78A1EACC}"/>
          </ac:spMkLst>
        </pc:spChg>
        <pc:spChg chg="add del">
          <ac:chgData name="Maria Olivia Lihn Vial" userId="7d63335922f3b0d5" providerId="LiveId" clId="{659204F2-37E1-4D03-A2EC-BEC2987A2342}" dt="2018-07-02T18:23:27.470" v="1988" actId="26606"/>
          <ac:spMkLst>
            <pc:docMk/>
            <pc:sldMk cId="3952699605" sldId="265"/>
            <ac:spMk id="19" creationId="{40DCEEEA-6FE7-4541-9EB2-EF754066EE9B}"/>
          </ac:spMkLst>
        </pc:spChg>
        <pc:spChg chg="add del">
          <ac:chgData name="Maria Olivia Lihn Vial" userId="7d63335922f3b0d5" providerId="LiveId" clId="{659204F2-37E1-4D03-A2EC-BEC2987A2342}" dt="2018-07-02T18:24:31.331" v="2009" actId="26606"/>
          <ac:spMkLst>
            <pc:docMk/>
            <pc:sldMk cId="3952699605" sldId="265"/>
            <ac:spMk id="20" creationId="{BC834C09-A316-497B-9771-15920104D4C5}"/>
          </ac:spMkLst>
        </pc:spChg>
        <pc:spChg chg="add del">
          <ac:chgData name="Maria Olivia Lihn Vial" userId="7d63335922f3b0d5" providerId="LiveId" clId="{659204F2-37E1-4D03-A2EC-BEC2987A2342}" dt="2018-07-02T18:23:27.470" v="1988" actId="26606"/>
          <ac:spMkLst>
            <pc:docMk/>
            <pc:sldMk cId="3952699605" sldId="265"/>
            <ac:spMk id="21" creationId="{03A72D00-0CA4-4A88-86CE-B1FB393C52C2}"/>
          </ac:spMkLst>
        </pc:spChg>
        <pc:spChg chg="add del">
          <ac:chgData name="Maria Olivia Lihn Vial" userId="7d63335922f3b0d5" providerId="LiveId" clId="{659204F2-37E1-4D03-A2EC-BEC2987A2342}" dt="2018-07-02T18:24:31.331" v="2009" actId="26606"/>
          <ac:spMkLst>
            <pc:docMk/>
            <pc:sldMk cId="3952699605" sldId="265"/>
            <ac:spMk id="22" creationId="{4AC7689F-BE25-443E-B15D-45268CC4AB50}"/>
          </ac:spMkLst>
        </pc:spChg>
        <pc:spChg chg="add del">
          <ac:chgData name="Maria Olivia Lihn Vial" userId="7d63335922f3b0d5" providerId="LiveId" clId="{659204F2-37E1-4D03-A2EC-BEC2987A2342}" dt="2018-07-02T18:23:27.470" v="1988" actId="26606"/>
          <ac:spMkLst>
            <pc:docMk/>
            <pc:sldMk cId="3952699605" sldId="265"/>
            <ac:spMk id="23" creationId="{A1DFCBE5-52C1-48A9-89CF-E7D68CCA1620}"/>
          </ac:spMkLst>
        </pc:spChg>
        <pc:spChg chg="add del">
          <ac:chgData name="Maria Olivia Lihn Vial" userId="7d63335922f3b0d5" providerId="LiveId" clId="{659204F2-37E1-4D03-A2EC-BEC2987A2342}" dt="2018-07-02T18:24:31.331" v="2009" actId="26606"/>
          <ac:spMkLst>
            <pc:docMk/>
            <pc:sldMk cId="3952699605" sldId="265"/>
            <ac:spMk id="24" creationId="{5296173E-160F-42EA-B0C9-8E2804C9A375}"/>
          </ac:spMkLst>
        </pc:spChg>
        <pc:spChg chg="add del">
          <ac:chgData name="Maria Olivia Lihn Vial" userId="7d63335922f3b0d5" providerId="LiveId" clId="{659204F2-37E1-4D03-A2EC-BEC2987A2342}" dt="2018-07-02T18:23:27.470" v="1988" actId="26606"/>
          <ac:spMkLst>
            <pc:docMk/>
            <pc:sldMk cId="3952699605" sldId="265"/>
            <ac:spMk id="25" creationId="{EB17C8F6-D357-4254-BBAC-96B01EEBE162}"/>
          </ac:spMkLst>
        </pc:spChg>
        <pc:spChg chg="add del">
          <ac:chgData name="Maria Olivia Lihn Vial" userId="7d63335922f3b0d5" providerId="LiveId" clId="{659204F2-37E1-4D03-A2EC-BEC2987A2342}" dt="2018-07-02T18:24:31.331" v="2009" actId="26606"/>
          <ac:spMkLst>
            <pc:docMk/>
            <pc:sldMk cId="3952699605" sldId="265"/>
            <ac:spMk id="26" creationId="{85FD8413-571F-456D-BB62-4C204826EBA7}"/>
          </ac:spMkLst>
        </pc:spChg>
        <pc:spChg chg="add del">
          <ac:chgData name="Maria Olivia Lihn Vial" userId="7d63335922f3b0d5" providerId="LiveId" clId="{659204F2-37E1-4D03-A2EC-BEC2987A2342}" dt="2018-07-02T18:23:29.212" v="1990" actId="26606"/>
          <ac:spMkLst>
            <pc:docMk/>
            <pc:sldMk cId="3952699605" sldId="265"/>
            <ac:spMk id="27" creationId="{AF6B7092-FA11-45BD-B50D-DF79993015A4}"/>
          </ac:spMkLst>
        </pc:spChg>
        <pc:spChg chg="add del">
          <ac:chgData name="Maria Olivia Lihn Vial" userId="7d63335922f3b0d5" providerId="LiveId" clId="{659204F2-37E1-4D03-A2EC-BEC2987A2342}" dt="2018-07-02T18:23:29.212" v="1990" actId="26606"/>
          <ac:spMkLst>
            <pc:docMk/>
            <pc:sldMk cId="3952699605" sldId="265"/>
            <ac:spMk id="28" creationId="{BBED7469-0D10-44CB-A4C2-C1124B3CA59F}"/>
          </ac:spMkLst>
        </pc:spChg>
        <pc:spChg chg="add del">
          <ac:chgData name="Maria Olivia Lihn Vial" userId="7d63335922f3b0d5" providerId="LiveId" clId="{659204F2-37E1-4D03-A2EC-BEC2987A2342}" dt="2018-07-02T18:23:29.212" v="1990" actId="26606"/>
          <ac:spMkLst>
            <pc:docMk/>
            <pc:sldMk cId="3952699605" sldId="265"/>
            <ac:spMk id="29" creationId="{F4351E00-23D4-4170-AACC-F27A1EE3FF43}"/>
          </ac:spMkLst>
        </pc:spChg>
        <pc:spChg chg="add del">
          <ac:chgData name="Maria Olivia Lihn Vial" userId="7d63335922f3b0d5" providerId="LiveId" clId="{659204F2-37E1-4D03-A2EC-BEC2987A2342}" dt="2018-07-02T18:23:29.212" v="1990" actId="26606"/>
          <ac:spMkLst>
            <pc:docMk/>
            <pc:sldMk cId="3952699605" sldId="265"/>
            <ac:spMk id="30" creationId="{3033C1FA-44DC-4135-AC8E-99278C31781E}"/>
          </ac:spMkLst>
        </pc:spChg>
        <pc:spChg chg="add del">
          <ac:chgData name="Maria Olivia Lihn Vial" userId="7d63335922f3b0d5" providerId="LiveId" clId="{659204F2-37E1-4D03-A2EC-BEC2987A2342}" dt="2018-07-02T18:23:29.212" v="1990" actId="26606"/>
          <ac:spMkLst>
            <pc:docMk/>
            <pc:sldMk cId="3952699605" sldId="265"/>
            <ac:spMk id="31" creationId="{8481A727-51BA-47CD-BDF2-F800D0449B7C}"/>
          </ac:spMkLst>
        </pc:spChg>
        <pc:spChg chg="add">
          <ac:chgData name="Maria Olivia Lihn Vial" userId="7d63335922f3b0d5" providerId="LiveId" clId="{659204F2-37E1-4D03-A2EC-BEC2987A2342}" dt="2018-07-02T18:24:31.346" v="2010" actId="26606"/>
          <ac:spMkLst>
            <pc:docMk/>
            <pc:sldMk cId="3952699605" sldId="265"/>
            <ac:spMk id="32" creationId="{40DCEEEA-6FE7-4541-9EB2-EF754066EE9B}"/>
          </ac:spMkLst>
        </pc:spChg>
        <pc:spChg chg="add del">
          <ac:chgData name="Maria Olivia Lihn Vial" userId="7d63335922f3b0d5" providerId="LiveId" clId="{659204F2-37E1-4D03-A2EC-BEC2987A2342}" dt="2018-07-02T18:23:35.102" v="1992" actId="26606"/>
          <ac:spMkLst>
            <pc:docMk/>
            <pc:sldMk cId="3952699605" sldId="265"/>
            <ac:spMk id="33" creationId="{5296173E-160F-42EA-B0C9-8E2804C9A375}"/>
          </ac:spMkLst>
        </pc:spChg>
        <pc:spChg chg="add del">
          <ac:chgData name="Maria Olivia Lihn Vial" userId="7d63335922f3b0d5" providerId="LiveId" clId="{659204F2-37E1-4D03-A2EC-BEC2987A2342}" dt="2018-07-02T18:23:35.102" v="1992" actId="26606"/>
          <ac:spMkLst>
            <pc:docMk/>
            <pc:sldMk cId="3952699605" sldId="265"/>
            <ac:spMk id="34" creationId="{40DCEEEA-6FE7-4541-9EB2-EF754066EE9B}"/>
          </ac:spMkLst>
        </pc:spChg>
        <pc:spChg chg="add del">
          <ac:chgData name="Maria Olivia Lihn Vial" userId="7d63335922f3b0d5" providerId="LiveId" clId="{659204F2-37E1-4D03-A2EC-BEC2987A2342}" dt="2018-07-02T18:23:35.102" v="1992" actId="26606"/>
          <ac:spMkLst>
            <pc:docMk/>
            <pc:sldMk cId="3952699605" sldId="265"/>
            <ac:spMk id="35" creationId="{85FD8413-571F-456D-BB62-4C204826EBA7}"/>
          </ac:spMkLst>
        </pc:spChg>
        <pc:spChg chg="add del">
          <ac:chgData name="Maria Olivia Lihn Vial" userId="7d63335922f3b0d5" providerId="LiveId" clId="{659204F2-37E1-4D03-A2EC-BEC2987A2342}" dt="2018-07-02T18:23:35.102" v="1992" actId="26606"/>
          <ac:spMkLst>
            <pc:docMk/>
            <pc:sldMk cId="3952699605" sldId="265"/>
            <ac:spMk id="36" creationId="{03A72D00-0CA4-4A88-86CE-B1FB393C52C2}"/>
          </ac:spMkLst>
        </pc:spChg>
        <pc:spChg chg="add del">
          <ac:chgData name="Maria Olivia Lihn Vial" userId="7d63335922f3b0d5" providerId="LiveId" clId="{659204F2-37E1-4D03-A2EC-BEC2987A2342}" dt="2018-07-02T18:23:35.102" v="1992" actId="26606"/>
          <ac:spMkLst>
            <pc:docMk/>
            <pc:sldMk cId="3952699605" sldId="265"/>
            <ac:spMk id="37" creationId="{47BA6B54-FD0C-4B20-816F-3B6BEEA1D65C}"/>
          </ac:spMkLst>
        </pc:spChg>
        <pc:spChg chg="add del">
          <ac:chgData name="Maria Olivia Lihn Vial" userId="7d63335922f3b0d5" providerId="LiveId" clId="{659204F2-37E1-4D03-A2EC-BEC2987A2342}" dt="2018-07-02T18:23:35.102" v="1992" actId="26606"/>
          <ac:spMkLst>
            <pc:docMk/>
            <pc:sldMk cId="3952699605" sldId="265"/>
            <ac:spMk id="38" creationId="{CE90C7AB-40E9-481F-980A-EDD19EFF359D}"/>
          </ac:spMkLst>
        </pc:spChg>
        <pc:spChg chg="add del">
          <ac:chgData name="Maria Olivia Lihn Vial" userId="7d63335922f3b0d5" providerId="LiveId" clId="{659204F2-37E1-4D03-A2EC-BEC2987A2342}" dt="2018-07-02T18:23:35.102" v="1992" actId="26606"/>
          <ac:spMkLst>
            <pc:docMk/>
            <pc:sldMk cId="3952699605" sldId="265"/>
            <ac:spMk id="39" creationId="{23ADD3AA-6CC0-4B1A-B4A3-98AD78A1EACC}"/>
          </ac:spMkLst>
        </pc:spChg>
        <pc:spChg chg="add del">
          <ac:chgData name="Maria Olivia Lihn Vial" userId="7d63335922f3b0d5" providerId="LiveId" clId="{659204F2-37E1-4D03-A2EC-BEC2987A2342}" dt="2018-07-02T18:23:35.102" v="1992" actId="26606"/>
          <ac:spMkLst>
            <pc:docMk/>
            <pc:sldMk cId="3952699605" sldId="265"/>
            <ac:spMk id="40" creationId="{BC834C09-A316-497B-9771-15920104D4C5}"/>
          </ac:spMkLst>
        </pc:spChg>
        <pc:spChg chg="add del">
          <ac:chgData name="Maria Olivia Lihn Vial" userId="7d63335922f3b0d5" providerId="LiveId" clId="{659204F2-37E1-4D03-A2EC-BEC2987A2342}" dt="2018-07-02T18:23:35.102" v="1992" actId="26606"/>
          <ac:spMkLst>
            <pc:docMk/>
            <pc:sldMk cId="3952699605" sldId="265"/>
            <ac:spMk id="41" creationId="{4AC7689F-BE25-443E-B15D-45268CC4AB50}"/>
          </ac:spMkLst>
        </pc:spChg>
        <pc:spChg chg="add">
          <ac:chgData name="Maria Olivia Lihn Vial" userId="7d63335922f3b0d5" providerId="LiveId" clId="{659204F2-37E1-4D03-A2EC-BEC2987A2342}" dt="2018-07-02T18:24:31.346" v="2010" actId="26606"/>
          <ac:spMkLst>
            <pc:docMk/>
            <pc:sldMk cId="3952699605" sldId="265"/>
            <ac:spMk id="42" creationId="{03A72D00-0CA4-4A88-86CE-B1FB393C52C2}"/>
          </ac:spMkLst>
        </pc:spChg>
        <pc:spChg chg="add del">
          <ac:chgData name="Maria Olivia Lihn Vial" userId="7d63335922f3b0d5" providerId="LiveId" clId="{659204F2-37E1-4D03-A2EC-BEC2987A2342}" dt="2018-07-02T18:23:40.898" v="1994" actId="26606"/>
          <ac:spMkLst>
            <pc:docMk/>
            <pc:sldMk cId="3952699605" sldId="265"/>
            <ac:spMk id="43" creationId="{40DCEEEA-6FE7-4541-9EB2-EF754066EE9B}"/>
          </ac:spMkLst>
        </pc:spChg>
        <pc:spChg chg="add del">
          <ac:chgData name="Maria Olivia Lihn Vial" userId="7d63335922f3b0d5" providerId="LiveId" clId="{659204F2-37E1-4D03-A2EC-BEC2987A2342}" dt="2018-07-02T18:23:40.898" v="1994" actId="26606"/>
          <ac:spMkLst>
            <pc:docMk/>
            <pc:sldMk cId="3952699605" sldId="265"/>
            <ac:spMk id="44" creationId="{03A72D00-0CA4-4A88-86CE-B1FB393C52C2}"/>
          </ac:spMkLst>
        </pc:spChg>
        <pc:spChg chg="add del">
          <ac:chgData name="Maria Olivia Lihn Vial" userId="7d63335922f3b0d5" providerId="LiveId" clId="{659204F2-37E1-4D03-A2EC-BEC2987A2342}" dt="2018-07-02T18:23:40.898" v="1994" actId="26606"/>
          <ac:spMkLst>
            <pc:docMk/>
            <pc:sldMk cId="3952699605" sldId="265"/>
            <ac:spMk id="45" creationId="{A1DFCBE5-52C1-48A9-89CF-E7D68CCA1620}"/>
          </ac:spMkLst>
        </pc:spChg>
        <pc:spChg chg="add del">
          <ac:chgData name="Maria Olivia Lihn Vial" userId="7d63335922f3b0d5" providerId="LiveId" clId="{659204F2-37E1-4D03-A2EC-BEC2987A2342}" dt="2018-07-02T18:23:40.898" v="1994" actId="26606"/>
          <ac:spMkLst>
            <pc:docMk/>
            <pc:sldMk cId="3952699605" sldId="265"/>
            <ac:spMk id="46" creationId="{EB17C8F6-D357-4254-BBAC-96B01EEBE162}"/>
          </ac:spMkLst>
        </pc:spChg>
        <pc:spChg chg="add">
          <ac:chgData name="Maria Olivia Lihn Vial" userId="7d63335922f3b0d5" providerId="LiveId" clId="{659204F2-37E1-4D03-A2EC-BEC2987A2342}" dt="2018-07-02T18:24:31.346" v="2010" actId="26606"/>
          <ac:spMkLst>
            <pc:docMk/>
            <pc:sldMk cId="3952699605" sldId="265"/>
            <ac:spMk id="47" creationId="{A1DFCBE5-52C1-48A9-89CF-E7D68CCA1620}"/>
          </ac:spMkLst>
        </pc:spChg>
        <pc:spChg chg="add del">
          <ac:chgData name="Maria Olivia Lihn Vial" userId="7d63335922f3b0d5" providerId="LiveId" clId="{659204F2-37E1-4D03-A2EC-BEC2987A2342}" dt="2018-07-02T18:23:42.612" v="1996" actId="26606"/>
          <ac:spMkLst>
            <pc:docMk/>
            <pc:sldMk cId="3952699605" sldId="265"/>
            <ac:spMk id="48" creationId="{40DCEEEA-6FE7-4541-9EB2-EF754066EE9B}"/>
          </ac:spMkLst>
        </pc:spChg>
        <pc:spChg chg="add del">
          <ac:chgData name="Maria Olivia Lihn Vial" userId="7d63335922f3b0d5" providerId="LiveId" clId="{659204F2-37E1-4D03-A2EC-BEC2987A2342}" dt="2018-07-02T18:23:42.612" v="1996" actId="26606"/>
          <ac:spMkLst>
            <pc:docMk/>
            <pc:sldMk cId="3952699605" sldId="265"/>
            <ac:spMk id="49" creationId="{03A72D00-0CA4-4A88-86CE-B1FB393C52C2}"/>
          </ac:spMkLst>
        </pc:spChg>
        <pc:spChg chg="add del">
          <ac:chgData name="Maria Olivia Lihn Vial" userId="7d63335922f3b0d5" providerId="LiveId" clId="{659204F2-37E1-4D03-A2EC-BEC2987A2342}" dt="2018-07-02T18:23:42.612" v="1996" actId="26606"/>
          <ac:spMkLst>
            <pc:docMk/>
            <pc:sldMk cId="3952699605" sldId="265"/>
            <ac:spMk id="50" creationId="{A005715A-9AA0-4685-AE44-39808EF657EA}"/>
          </ac:spMkLst>
        </pc:spChg>
        <pc:spChg chg="add">
          <ac:chgData name="Maria Olivia Lihn Vial" userId="7d63335922f3b0d5" providerId="LiveId" clId="{659204F2-37E1-4D03-A2EC-BEC2987A2342}" dt="2018-07-02T18:24:31.346" v="2010" actId="26606"/>
          <ac:spMkLst>
            <pc:docMk/>
            <pc:sldMk cId="3952699605" sldId="265"/>
            <ac:spMk id="51" creationId="{EB17C8F6-D357-4254-BBAC-96B01EEBE162}"/>
          </ac:spMkLst>
        </pc:spChg>
        <pc:spChg chg="add del">
          <ac:chgData name="Maria Olivia Lihn Vial" userId="7d63335922f3b0d5" providerId="LiveId" clId="{659204F2-37E1-4D03-A2EC-BEC2987A2342}" dt="2018-07-02T18:23:47.095" v="1998" actId="26606"/>
          <ac:spMkLst>
            <pc:docMk/>
            <pc:sldMk cId="3952699605" sldId="265"/>
            <ac:spMk id="52" creationId="{40DCEEEA-6FE7-4541-9EB2-EF754066EE9B}"/>
          </ac:spMkLst>
        </pc:spChg>
        <pc:spChg chg="add del">
          <ac:chgData name="Maria Olivia Lihn Vial" userId="7d63335922f3b0d5" providerId="LiveId" clId="{659204F2-37E1-4D03-A2EC-BEC2987A2342}" dt="2018-07-02T18:23:47.095" v="1998" actId="26606"/>
          <ac:spMkLst>
            <pc:docMk/>
            <pc:sldMk cId="3952699605" sldId="265"/>
            <ac:spMk id="53" creationId="{03A72D00-0CA4-4A88-86CE-B1FB393C52C2}"/>
          </ac:spMkLst>
        </pc:spChg>
        <pc:spChg chg="add del">
          <ac:chgData name="Maria Olivia Lihn Vial" userId="7d63335922f3b0d5" providerId="LiveId" clId="{659204F2-37E1-4D03-A2EC-BEC2987A2342}" dt="2018-07-02T18:23:47.095" v="1998" actId="26606"/>
          <ac:spMkLst>
            <pc:docMk/>
            <pc:sldMk cId="3952699605" sldId="265"/>
            <ac:spMk id="54" creationId="{47BA6B54-FD0C-4B20-816F-3B6BEEA1D65C}"/>
          </ac:spMkLst>
        </pc:spChg>
        <pc:spChg chg="add del">
          <ac:chgData name="Maria Olivia Lihn Vial" userId="7d63335922f3b0d5" providerId="LiveId" clId="{659204F2-37E1-4D03-A2EC-BEC2987A2342}" dt="2018-07-02T18:23:47.095" v="1998" actId="26606"/>
          <ac:spMkLst>
            <pc:docMk/>
            <pc:sldMk cId="3952699605" sldId="265"/>
            <ac:spMk id="55" creationId="{CE90C7AB-40E9-481F-980A-EDD19EFF359D}"/>
          </ac:spMkLst>
        </pc:spChg>
        <pc:spChg chg="add del">
          <ac:chgData name="Maria Olivia Lihn Vial" userId="7d63335922f3b0d5" providerId="LiveId" clId="{659204F2-37E1-4D03-A2EC-BEC2987A2342}" dt="2018-07-02T18:23:47.095" v="1998" actId="26606"/>
          <ac:spMkLst>
            <pc:docMk/>
            <pc:sldMk cId="3952699605" sldId="265"/>
            <ac:spMk id="56" creationId="{23ADD3AA-6CC0-4B1A-B4A3-98AD78A1EACC}"/>
          </ac:spMkLst>
        </pc:spChg>
        <pc:spChg chg="add del">
          <ac:chgData name="Maria Olivia Lihn Vial" userId="7d63335922f3b0d5" providerId="LiveId" clId="{659204F2-37E1-4D03-A2EC-BEC2987A2342}" dt="2018-07-02T18:23:47.095" v="1998" actId="26606"/>
          <ac:spMkLst>
            <pc:docMk/>
            <pc:sldMk cId="3952699605" sldId="265"/>
            <ac:spMk id="57" creationId="{BC834C09-A316-497B-9771-15920104D4C5}"/>
          </ac:spMkLst>
        </pc:spChg>
        <pc:spChg chg="add del">
          <ac:chgData name="Maria Olivia Lihn Vial" userId="7d63335922f3b0d5" providerId="LiveId" clId="{659204F2-37E1-4D03-A2EC-BEC2987A2342}" dt="2018-07-02T18:23:47.095" v="1998" actId="26606"/>
          <ac:spMkLst>
            <pc:docMk/>
            <pc:sldMk cId="3952699605" sldId="265"/>
            <ac:spMk id="58" creationId="{4AC7689F-BE25-443E-B15D-45268CC4AB50}"/>
          </ac:spMkLst>
        </pc:spChg>
        <pc:spChg chg="add del">
          <ac:chgData name="Maria Olivia Lihn Vial" userId="7d63335922f3b0d5" providerId="LiveId" clId="{659204F2-37E1-4D03-A2EC-BEC2987A2342}" dt="2018-07-02T18:23:47.095" v="1998" actId="26606"/>
          <ac:spMkLst>
            <pc:docMk/>
            <pc:sldMk cId="3952699605" sldId="265"/>
            <ac:spMk id="59" creationId="{5296173E-160F-42EA-B0C9-8E2804C9A375}"/>
          </ac:spMkLst>
        </pc:spChg>
        <pc:spChg chg="add del">
          <ac:chgData name="Maria Olivia Lihn Vial" userId="7d63335922f3b0d5" providerId="LiveId" clId="{659204F2-37E1-4D03-A2EC-BEC2987A2342}" dt="2018-07-02T18:23:47.095" v="1998" actId="26606"/>
          <ac:spMkLst>
            <pc:docMk/>
            <pc:sldMk cId="3952699605" sldId="265"/>
            <ac:spMk id="60" creationId="{85FD8413-571F-456D-BB62-4C204826EBA7}"/>
          </ac:spMkLst>
        </pc:spChg>
        <pc:spChg chg="add del">
          <ac:chgData name="Maria Olivia Lihn Vial" userId="7d63335922f3b0d5" providerId="LiveId" clId="{659204F2-37E1-4D03-A2EC-BEC2987A2342}" dt="2018-07-02T18:23:48.262" v="2000" actId="26606"/>
          <ac:spMkLst>
            <pc:docMk/>
            <pc:sldMk cId="3952699605" sldId="265"/>
            <ac:spMk id="62" creationId="{40DCEEEA-6FE7-4541-9EB2-EF754066EE9B}"/>
          </ac:spMkLst>
        </pc:spChg>
        <pc:spChg chg="add del">
          <ac:chgData name="Maria Olivia Lihn Vial" userId="7d63335922f3b0d5" providerId="LiveId" clId="{659204F2-37E1-4D03-A2EC-BEC2987A2342}" dt="2018-07-02T18:23:48.262" v="2000" actId="26606"/>
          <ac:spMkLst>
            <pc:docMk/>
            <pc:sldMk cId="3952699605" sldId="265"/>
            <ac:spMk id="63" creationId="{03A72D00-0CA4-4A88-86CE-B1FB393C52C2}"/>
          </ac:spMkLst>
        </pc:spChg>
        <pc:spChg chg="add del">
          <ac:chgData name="Maria Olivia Lihn Vial" userId="7d63335922f3b0d5" providerId="LiveId" clId="{659204F2-37E1-4D03-A2EC-BEC2987A2342}" dt="2018-07-02T18:23:52.348" v="2002" actId="26606"/>
          <ac:spMkLst>
            <pc:docMk/>
            <pc:sldMk cId="3952699605" sldId="265"/>
            <ac:spMk id="65" creationId="{BBED7469-0D10-44CB-A4C2-C1124B3CA59F}"/>
          </ac:spMkLst>
        </pc:spChg>
        <pc:spChg chg="add del">
          <ac:chgData name="Maria Olivia Lihn Vial" userId="7d63335922f3b0d5" providerId="LiveId" clId="{659204F2-37E1-4D03-A2EC-BEC2987A2342}" dt="2018-07-02T18:23:52.348" v="2002" actId="26606"/>
          <ac:spMkLst>
            <pc:docMk/>
            <pc:sldMk cId="3952699605" sldId="265"/>
            <ac:spMk id="66" creationId="{F4351E00-23D4-4170-AACC-F27A1EE3FF43}"/>
          </ac:spMkLst>
        </pc:spChg>
        <pc:spChg chg="add del">
          <ac:chgData name="Maria Olivia Lihn Vial" userId="7d63335922f3b0d5" providerId="LiveId" clId="{659204F2-37E1-4D03-A2EC-BEC2987A2342}" dt="2018-07-02T18:23:52.348" v="2002" actId="26606"/>
          <ac:spMkLst>
            <pc:docMk/>
            <pc:sldMk cId="3952699605" sldId="265"/>
            <ac:spMk id="67" creationId="{EA992460-7FA3-40FE-A958-BCD1981B96FB}"/>
          </ac:spMkLst>
        </pc:spChg>
        <pc:spChg chg="add del">
          <ac:chgData name="Maria Olivia Lihn Vial" userId="7d63335922f3b0d5" providerId="LiveId" clId="{659204F2-37E1-4D03-A2EC-BEC2987A2342}" dt="2018-07-02T18:23:52.348" v="2002" actId="26606"/>
          <ac:spMkLst>
            <pc:docMk/>
            <pc:sldMk cId="3952699605" sldId="265"/>
            <ac:spMk id="68" creationId="{ADF57D5B-380D-48E9-8DAD-DD500FE80A01}"/>
          </ac:spMkLst>
        </pc:spChg>
        <pc:spChg chg="add del">
          <ac:chgData name="Maria Olivia Lihn Vial" userId="7d63335922f3b0d5" providerId="LiveId" clId="{659204F2-37E1-4D03-A2EC-BEC2987A2342}" dt="2018-07-02T18:23:52.348" v="2002" actId="26606"/>
          <ac:spMkLst>
            <pc:docMk/>
            <pc:sldMk cId="3952699605" sldId="265"/>
            <ac:spMk id="69" creationId="{F125053E-1062-4FE2-974C-546DC769D9F5}"/>
          </ac:spMkLst>
        </pc:spChg>
        <pc:spChg chg="add del">
          <ac:chgData name="Maria Olivia Lihn Vial" userId="7d63335922f3b0d5" providerId="LiveId" clId="{659204F2-37E1-4D03-A2EC-BEC2987A2342}" dt="2018-07-02T18:23:54.181" v="2004" actId="26606"/>
          <ac:spMkLst>
            <pc:docMk/>
            <pc:sldMk cId="3952699605" sldId="265"/>
            <ac:spMk id="71" creationId="{40DCEEEA-6FE7-4541-9EB2-EF754066EE9B}"/>
          </ac:spMkLst>
        </pc:spChg>
        <pc:spChg chg="add del">
          <ac:chgData name="Maria Olivia Lihn Vial" userId="7d63335922f3b0d5" providerId="LiveId" clId="{659204F2-37E1-4D03-A2EC-BEC2987A2342}" dt="2018-07-02T18:23:54.181" v="2004" actId="26606"/>
          <ac:spMkLst>
            <pc:docMk/>
            <pc:sldMk cId="3952699605" sldId="265"/>
            <ac:spMk id="72" creationId="{03A72D00-0CA4-4A88-86CE-B1FB393C52C2}"/>
          </ac:spMkLst>
        </pc:spChg>
        <pc:spChg chg="add del">
          <ac:chgData name="Maria Olivia Lihn Vial" userId="7d63335922f3b0d5" providerId="LiveId" clId="{659204F2-37E1-4D03-A2EC-BEC2987A2342}" dt="2018-07-02T18:23:54.181" v="2004" actId="26606"/>
          <ac:spMkLst>
            <pc:docMk/>
            <pc:sldMk cId="3952699605" sldId="265"/>
            <ac:spMk id="73" creationId="{A1DFCBE5-52C1-48A9-89CF-E7D68CCA1620}"/>
          </ac:spMkLst>
        </pc:spChg>
        <pc:spChg chg="add del">
          <ac:chgData name="Maria Olivia Lihn Vial" userId="7d63335922f3b0d5" providerId="LiveId" clId="{659204F2-37E1-4D03-A2EC-BEC2987A2342}" dt="2018-07-02T18:23:54.181" v="2004" actId="26606"/>
          <ac:spMkLst>
            <pc:docMk/>
            <pc:sldMk cId="3952699605" sldId="265"/>
            <ac:spMk id="74" creationId="{EB17C8F6-D357-4254-BBAC-96B01EEBE162}"/>
          </ac:spMkLst>
        </pc:spChg>
        <pc:spChg chg="add del">
          <ac:chgData name="Maria Olivia Lihn Vial" userId="7d63335922f3b0d5" providerId="LiveId" clId="{659204F2-37E1-4D03-A2EC-BEC2987A2342}" dt="2018-07-02T18:24:11.698" v="2007" actId="2696"/>
          <ac:spMkLst>
            <pc:docMk/>
            <pc:sldMk cId="3952699605" sldId="265"/>
            <ac:spMk id="76" creationId="{40DCEEEA-6FE7-4541-9EB2-EF754066EE9B}"/>
          </ac:spMkLst>
        </pc:spChg>
        <pc:spChg chg="add del">
          <ac:chgData name="Maria Olivia Lihn Vial" userId="7d63335922f3b0d5" providerId="LiveId" clId="{659204F2-37E1-4D03-A2EC-BEC2987A2342}" dt="2018-07-02T18:24:11.698" v="2007" actId="2696"/>
          <ac:spMkLst>
            <pc:docMk/>
            <pc:sldMk cId="3952699605" sldId="265"/>
            <ac:spMk id="77" creationId="{03A72D00-0CA4-4A88-86CE-B1FB393C52C2}"/>
          </ac:spMkLst>
        </pc:spChg>
        <pc:spChg chg="add del">
          <ac:chgData name="Maria Olivia Lihn Vial" userId="7d63335922f3b0d5" providerId="LiveId" clId="{659204F2-37E1-4D03-A2EC-BEC2987A2342}" dt="2018-07-02T18:24:11.698" v="2007" actId="2696"/>
          <ac:spMkLst>
            <pc:docMk/>
            <pc:sldMk cId="3952699605" sldId="265"/>
            <ac:spMk id="78" creationId="{5C1D4A39-A122-41DA-BF9B-2313FB6B709A}"/>
          </ac:spMkLst>
        </pc:spChg>
        <pc:spChg chg="add del">
          <ac:chgData name="Maria Olivia Lihn Vial" userId="7d63335922f3b0d5" providerId="LiveId" clId="{659204F2-37E1-4D03-A2EC-BEC2987A2342}" dt="2018-07-02T18:24:11.698" v="2007" actId="2696"/>
          <ac:spMkLst>
            <pc:docMk/>
            <pc:sldMk cId="3952699605" sldId="265"/>
            <ac:spMk id="79" creationId="{ACD120F8-C0F1-4CC6-B340-0B8F67C400E8}"/>
          </ac:spMkLst>
        </pc:spChg>
        <pc:spChg chg="add del">
          <ac:chgData name="Maria Olivia Lihn Vial" userId="7d63335922f3b0d5" providerId="LiveId" clId="{659204F2-37E1-4D03-A2EC-BEC2987A2342}" dt="2018-07-02T18:24:11.698" v="2007" actId="2696"/>
          <ac:spMkLst>
            <pc:docMk/>
            <pc:sldMk cId="3952699605" sldId="265"/>
            <ac:spMk id="80" creationId="{8AF6EFCA-56DD-442E-9948-D162BEBBFDE2}"/>
          </ac:spMkLst>
        </pc:spChg>
        <pc:picChg chg="add mod ord">
          <ac:chgData name="Maria Olivia Lihn Vial" userId="7d63335922f3b0d5" providerId="LiveId" clId="{659204F2-37E1-4D03-A2EC-BEC2987A2342}" dt="2018-07-02T18:24:42.190" v="2011" actId="27614"/>
          <ac:picMkLst>
            <pc:docMk/>
            <pc:sldMk cId="3952699605" sldId="265"/>
            <ac:picMk id="7" creationId="{EAE6036A-F362-4DAC-8D2C-F8F5398FEA86}"/>
          </ac:picMkLst>
        </pc:picChg>
        <pc:picChg chg="add mod ord">
          <ac:chgData name="Maria Olivia Lihn Vial" userId="7d63335922f3b0d5" providerId="LiveId" clId="{659204F2-37E1-4D03-A2EC-BEC2987A2342}" dt="2018-07-02T18:24:31.346" v="2010" actId="26606"/>
          <ac:picMkLst>
            <pc:docMk/>
            <pc:sldMk cId="3952699605" sldId="265"/>
            <ac:picMk id="8" creationId="{61972A69-EF04-4086-9CE6-64409EF0E1E1}"/>
          </ac:picMkLst>
        </pc:picChg>
        <pc:picChg chg="add mod ord">
          <ac:chgData name="Maria Olivia Lihn Vial" userId="7d63335922f3b0d5" providerId="LiveId" clId="{659204F2-37E1-4D03-A2EC-BEC2987A2342}" dt="2018-07-02T18:26:59.415" v="2120" actId="14100"/>
          <ac:picMkLst>
            <pc:docMk/>
            <pc:sldMk cId="3952699605" sldId="265"/>
            <ac:picMk id="9" creationId="{C557070C-9AFA-4AEB-B863-AE5C89D356D0}"/>
          </ac:picMkLst>
        </pc:picChg>
        <pc:picChg chg="add mod ord">
          <ac:chgData name="Maria Olivia Lihn Vial" userId="7d63335922f3b0d5" providerId="LiveId" clId="{659204F2-37E1-4D03-A2EC-BEC2987A2342}" dt="2018-07-02T18:24:31.346" v="2010" actId="26606"/>
          <ac:picMkLst>
            <pc:docMk/>
            <pc:sldMk cId="3952699605" sldId="265"/>
            <ac:picMk id="10" creationId="{C472102B-0907-4BE8-8C8E-A5A82F2C8114}"/>
          </ac:picMkLst>
        </pc:picChg>
      </pc:sldChg>
      <pc:sldChg chg="addSp delSp modSp add mod setBg">
        <pc:chgData name="Maria Olivia Lihn Vial" userId="7d63335922f3b0d5" providerId="LiveId" clId="{659204F2-37E1-4D03-A2EC-BEC2987A2342}" dt="2018-07-02T19:51:19.650" v="2406" actId="20577"/>
        <pc:sldMkLst>
          <pc:docMk/>
          <pc:sldMk cId="492534513" sldId="266"/>
        </pc:sldMkLst>
        <pc:spChg chg="mod">
          <ac:chgData name="Maria Olivia Lihn Vial" userId="7d63335922f3b0d5" providerId="LiveId" clId="{659204F2-37E1-4D03-A2EC-BEC2987A2342}" dt="2018-07-02T19:51:19.650" v="2406" actId="20577"/>
          <ac:spMkLst>
            <pc:docMk/>
            <pc:sldMk cId="492534513" sldId="266"/>
            <ac:spMk id="2" creationId="{C263ACB5-1708-4496-8657-104148EFDCD1}"/>
          </ac:spMkLst>
        </pc:spChg>
        <pc:spChg chg="del mod ord">
          <ac:chgData name="Maria Olivia Lihn Vial" userId="7d63335922f3b0d5" providerId="LiveId" clId="{659204F2-37E1-4D03-A2EC-BEC2987A2342}" dt="2018-07-02T18:30:53.503" v="2164" actId="478"/>
          <ac:spMkLst>
            <pc:docMk/>
            <pc:sldMk cId="492534513" sldId="266"/>
            <ac:spMk id="4" creationId="{461B1201-18F0-4F29-9B4E-D3B2F28991B0}"/>
          </ac:spMkLst>
        </pc:spChg>
        <pc:spChg chg="add del">
          <ac:chgData name="Maria Olivia Lihn Vial" userId="7d63335922f3b0d5" providerId="LiveId" clId="{659204F2-37E1-4D03-A2EC-BEC2987A2342}" dt="2018-07-02T18:31:08.267" v="2166" actId="26606"/>
          <ac:spMkLst>
            <pc:docMk/>
            <pc:sldMk cId="492534513" sldId="266"/>
            <ac:spMk id="11" creationId="{64C9EE1D-12BB-43F7-9A2A-893578DCA63A}"/>
          </ac:spMkLst>
        </pc:spChg>
        <pc:spChg chg="add del">
          <ac:chgData name="Maria Olivia Lihn Vial" userId="7d63335922f3b0d5" providerId="LiveId" clId="{659204F2-37E1-4D03-A2EC-BEC2987A2342}" dt="2018-07-02T18:31:08.267" v="2166" actId="26606"/>
          <ac:spMkLst>
            <pc:docMk/>
            <pc:sldMk cId="492534513" sldId="266"/>
            <ac:spMk id="12" creationId="{43962A31-C54E-4762-B155-59777FED1C75}"/>
          </ac:spMkLst>
        </pc:spChg>
        <pc:spChg chg="add del">
          <ac:chgData name="Maria Olivia Lihn Vial" userId="7d63335922f3b0d5" providerId="LiveId" clId="{659204F2-37E1-4D03-A2EC-BEC2987A2342}" dt="2018-07-02T18:30:37.529" v="2161" actId="26606"/>
          <ac:spMkLst>
            <pc:docMk/>
            <pc:sldMk cId="492534513" sldId="266"/>
            <ac:spMk id="13" creationId="{64C9EE1D-12BB-43F7-9A2A-893578DCA63A}"/>
          </ac:spMkLst>
        </pc:spChg>
        <pc:spChg chg="add del">
          <ac:chgData name="Maria Olivia Lihn Vial" userId="7d63335922f3b0d5" providerId="LiveId" clId="{659204F2-37E1-4D03-A2EC-BEC2987A2342}" dt="2018-07-02T18:31:08.267" v="2166" actId="26606"/>
          <ac:spMkLst>
            <pc:docMk/>
            <pc:sldMk cId="492534513" sldId="266"/>
            <ac:spMk id="14" creationId="{AA7850C8-8932-45FB-824D-8AB7D84691E5}"/>
          </ac:spMkLst>
        </pc:spChg>
        <pc:spChg chg="add del">
          <ac:chgData name="Maria Olivia Lihn Vial" userId="7d63335922f3b0d5" providerId="LiveId" clId="{659204F2-37E1-4D03-A2EC-BEC2987A2342}" dt="2018-07-02T18:30:37.529" v="2161" actId="26606"/>
          <ac:spMkLst>
            <pc:docMk/>
            <pc:sldMk cId="492534513" sldId="266"/>
            <ac:spMk id="15" creationId="{43962A31-C54E-4762-B155-59777FED1C75}"/>
          </ac:spMkLst>
        </pc:spChg>
        <pc:spChg chg="add del">
          <ac:chgData name="Maria Olivia Lihn Vial" userId="7d63335922f3b0d5" providerId="LiveId" clId="{659204F2-37E1-4D03-A2EC-BEC2987A2342}" dt="2018-07-02T18:31:08.267" v="2166" actId="26606"/>
          <ac:spMkLst>
            <pc:docMk/>
            <pc:sldMk cId="492534513" sldId="266"/>
            <ac:spMk id="16" creationId="{528BB4B4-FCCA-4BB8-A5B5-7EDD9652DB29}"/>
          </ac:spMkLst>
        </pc:spChg>
        <pc:spChg chg="add del">
          <ac:chgData name="Maria Olivia Lihn Vial" userId="7d63335922f3b0d5" providerId="LiveId" clId="{659204F2-37E1-4D03-A2EC-BEC2987A2342}" dt="2018-07-02T18:30:37.529" v="2161" actId="26606"/>
          <ac:spMkLst>
            <pc:docMk/>
            <pc:sldMk cId="492534513" sldId="266"/>
            <ac:spMk id="17" creationId="{6B086509-1281-468A-AAAC-1BBEDAE75736}"/>
          </ac:spMkLst>
        </pc:spChg>
        <pc:spChg chg="add del">
          <ac:chgData name="Maria Olivia Lihn Vial" userId="7d63335922f3b0d5" providerId="LiveId" clId="{659204F2-37E1-4D03-A2EC-BEC2987A2342}" dt="2018-07-02T18:30:37.529" v="2161" actId="26606"/>
          <ac:spMkLst>
            <pc:docMk/>
            <pc:sldMk cId="492534513" sldId="266"/>
            <ac:spMk id="19" creationId="{EEA73850-2107-4E65-85FE-EDD3F45FCDA2}"/>
          </ac:spMkLst>
        </pc:spChg>
        <pc:spChg chg="add del">
          <ac:chgData name="Maria Olivia Lihn Vial" userId="7d63335922f3b0d5" providerId="LiveId" clId="{659204F2-37E1-4D03-A2EC-BEC2987A2342}" dt="2018-07-02T18:31:08.267" v="2166" actId="26606"/>
          <ac:spMkLst>
            <pc:docMk/>
            <pc:sldMk cId="492534513" sldId="266"/>
            <ac:spMk id="21" creationId="{9EAD000C-FECC-4415-AB14-16AC3974C64E}"/>
          </ac:spMkLst>
        </pc:spChg>
        <pc:spChg chg="add del">
          <ac:chgData name="Maria Olivia Lihn Vial" userId="7d63335922f3b0d5" providerId="LiveId" clId="{659204F2-37E1-4D03-A2EC-BEC2987A2342}" dt="2018-07-02T18:31:08.267" v="2166" actId="26606"/>
          <ac:spMkLst>
            <pc:docMk/>
            <pc:sldMk cId="492534513" sldId="266"/>
            <ac:spMk id="23" creationId="{97D1A26C-DCFB-460B-BE7B-FC2CA435D855}"/>
          </ac:spMkLst>
        </pc:spChg>
        <pc:spChg chg="add del">
          <ac:chgData name="Maria Olivia Lihn Vial" userId="7d63335922f3b0d5" providerId="LiveId" clId="{659204F2-37E1-4D03-A2EC-BEC2987A2342}" dt="2018-07-02T18:31:08.267" v="2166" actId="26606"/>
          <ac:spMkLst>
            <pc:docMk/>
            <pc:sldMk cId="492534513" sldId="266"/>
            <ac:spMk id="25" creationId="{58DEA40E-A1A6-474E-BE3B-A06C929EB7A8}"/>
          </ac:spMkLst>
        </pc:spChg>
        <pc:spChg chg="add del">
          <ac:chgData name="Maria Olivia Lihn Vial" userId="7d63335922f3b0d5" providerId="LiveId" clId="{659204F2-37E1-4D03-A2EC-BEC2987A2342}" dt="2018-07-02T18:31:08.267" v="2166" actId="26606"/>
          <ac:spMkLst>
            <pc:docMk/>
            <pc:sldMk cId="492534513" sldId="266"/>
            <ac:spMk id="27" creationId="{7472A6C1-76CF-4215-B818-52CFF4D7AAC2}"/>
          </ac:spMkLst>
        </pc:spChg>
        <pc:spChg chg="add del">
          <ac:chgData name="Maria Olivia Lihn Vial" userId="7d63335922f3b0d5" providerId="LiveId" clId="{659204F2-37E1-4D03-A2EC-BEC2987A2342}" dt="2018-07-02T18:31:08.267" v="2166" actId="26606"/>
          <ac:spMkLst>
            <pc:docMk/>
            <pc:sldMk cId="492534513" sldId="266"/>
            <ac:spMk id="29" creationId="{E61CE9D6-3D74-4540-A98B-232824586A3A}"/>
          </ac:spMkLst>
        </pc:spChg>
        <pc:spChg chg="add del">
          <ac:chgData name="Maria Olivia Lihn Vial" userId="7d63335922f3b0d5" providerId="LiveId" clId="{659204F2-37E1-4D03-A2EC-BEC2987A2342}" dt="2018-07-02T18:31:38.629" v="2201" actId="26606"/>
          <ac:spMkLst>
            <pc:docMk/>
            <pc:sldMk cId="492534513" sldId="266"/>
            <ac:spMk id="31" creationId="{64C9EE1D-12BB-43F7-9A2A-893578DCA63A}"/>
          </ac:spMkLst>
        </pc:spChg>
        <pc:spChg chg="add del">
          <ac:chgData name="Maria Olivia Lihn Vial" userId="7d63335922f3b0d5" providerId="LiveId" clId="{659204F2-37E1-4D03-A2EC-BEC2987A2342}" dt="2018-07-02T18:31:38.629" v="2201" actId="26606"/>
          <ac:spMkLst>
            <pc:docMk/>
            <pc:sldMk cId="492534513" sldId="266"/>
            <ac:spMk id="32" creationId="{43962A31-C54E-4762-B155-59777FED1C75}"/>
          </ac:spMkLst>
        </pc:spChg>
        <pc:spChg chg="add del">
          <ac:chgData name="Maria Olivia Lihn Vial" userId="7d63335922f3b0d5" providerId="LiveId" clId="{659204F2-37E1-4D03-A2EC-BEC2987A2342}" dt="2018-07-02T18:31:38.629" v="2201" actId="26606"/>
          <ac:spMkLst>
            <pc:docMk/>
            <pc:sldMk cId="492534513" sldId="266"/>
            <ac:spMk id="33" creationId="{6B086509-1281-468A-AAAC-1BBEDAE75736}"/>
          </ac:spMkLst>
        </pc:spChg>
        <pc:spChg chg="add del">
          <ac:chgData name="Maria Olivia Lihn Vial" userId="7d63335922f3b0d5" providerId="LiveId" clId="{659204F2-37E1-4D03-A2EC-BEC2987A2342}" dt="2018-07-02T18:31:38.629" v="2201" actId="26606"/>
          <ac:spMkLst>
            <pc:docMk/>
            <pc:sldMk cId="492534513" sldId="266"/>
            <ac:spMk id="34" creationId="{EEA73850-2107-4E65-85FE-EDD3F45FCDA2}"/>
          </ac:spMkLst>
        </pc:spChg>
        <pc:spChg chg="add del">
          <ac:chgData name="Maria Olivia Lihn Vial" userId="7d63335922f3b0d5" providerId="LiveId" clId="{659204F2-37E1-4D03-A2EC-BEC2987A2342}" dt="2018-07-02T19:12:21.353" v="2361" actId="26606"/>
          <ac:spMkLst>
            <pc:docMk/>
            <pc:sldMk cId="492534513" sldId="266"/>
            <ac:spMk id="39" creationId="{B3875682-0790-427D-9A23-4B7265F0FA54}"/>
          </ac:spMkLst>
        </pc:spChg>
        <pc:spChg chg="add del">
          <ac:chgData name="Maria Olivia Lihn Vial" userId="7d63335922f3b0d5" providerId="LiveId" clId="{659204F2-37E1-4D03-A2EC-BEC2987A2342}" dt="2018-07-02T19:12:21.353" v="2361" actId="26606"/>
          <ac:spMkLst>
            <pc:docMk/>
            <pc:sldMk cId="492534513" sldId="266"/>
            <ac:spMk id="41" creationId="{6EDE4AAE-4785-4EA7-95DB-45200F5B8096}"/>
          </ac:spMkLst>
        </pc:spChg>
        <pc:spChg chg="add del">
          <ac:chgData name="Maria Olivia Lihn Vial" userId="7d63335922f3b0d5" providerId="LiveId" clId="{659204F2-37E1-4D03-A2EC-BEC2987A2342}" dt="2018-07-02T19:12:21.353" v="2361" actId="26606"/>
          <ac:spMkLst>
            <pc:docMk/>
            <pc:sldMk cId="492534513" sldId="266"/>
            <ac:spMk id="43" creationId="{B607A0AB-7A2D-44AF-B876-9655821A7DA3}"/>
          </ac:spMkLst>
        </pc:spChg>
        <pc:spChg chg="add del">
          <ac:chgData name="Maria Olivia Lihn Vial" userId="7d63335922f3b0d5" providerId="LiveId" clId="{659204F2-37E1-4D03-A2EC-BEC2987A2342}" dt="2018-07-02T19:12:21.353" v="2361" actId="26606"/>
          <ac:spMkLst>
            <pc:docMk/>
            <pc:sldMk cId="492534513" sldId="266"/>
            <ac:spMk id="45" creationId="{35EC393D-764C-4624-9871-BD5C73281F61}"/>
          </ac:spMkLst>
        </pc:spChg>
        <pc:spChg chg="add del">
          <ac:chgData name="Maria Olivia Lihn Vial" userId="7d63335922f3b0d5" providerId="LiveId" clId="{659204F2-37E1-4D03-A2EC-BEC2987A2342}" dt="2018-07-02T19:12:21.353" v="2361" actId="26606"/>
          <ac:spMkLst>
            <pc:docMk/>
            <pc:sldMk cId="492534513" sldId="266"/>
            <ac:spMk id="47" creationId="{3672D4B7-46FC-4C20-9A40-1C07C2F04EC6}"/>
          </ac:spMkLst>
        </pc:spChg>
        <pc:spChg chg="add del">
          <ac:chgData name="Maria Olivia Lihn Vial" userId="7d63335922f3b0d5" providerId="LiveId" clId="{659204F2-37E1-4D03-A2EC-BEC2987A2342}" dt="2018-07-02T19:12:19.767" v="2358" actId="26606"/>
          <ac:spMkLst>
            <pc:docMk/>
            <pc:sldMk cId="492534513" sldId="266"/>
            <ac:spMk id="52" creationId="{B3875682-0790-427D-9A23-4B7265F0FA54}"/>
          </ac:spMkLst>
        </pc:spChg>
        <pc:spChg chg="add del">
          <ac:chgData name="Maria Olivia Lihn Vial" userId="7d63335922f3b0d5" providerId="LiveId" clId="{659204F2-37E1-4D03-A2EC-BEC2987A2342}" dt="2018-07-02T19:12:19.767" v="2358" actId="26606"/>
          <ac:spMkLst>
            <pc:docMk/>
            <pc:sldMk cId="492534513" sldId="266"/>
            <ac:spMk id="54" creationId="{6EDE4AAE-4785-4EA7-95DB-45200F5B8096}"/>
          </ac:spMkLst>
        </pc:spChg>
        <pc:spChg chg="add del">
          <ac:chgData name="Maria Olivia Lihn Vial" userId="7d63335922f3b0d5" providerId="LiveId" clId="{659204F2-37E1-4D03-A2EC-BEC2987A2342}" dt="2018-07-02T19:12:19.767" v="2358" actId="26606"/>
          <ac:spMkLst>
            <pc:docMk/>
            <pc:sldMk cId="492534513" sldId="266"/>
            <ac:spMk id="56" creationId="{B607A0AB-7A2D-44AF-B876-9655821A7DA3}"/>
          </ac:spMkLst>
        </pc:spChg>
        <pc:spChg chg="add del">
          <ac:chgData name="Maria Olivia Lihn Vial" userId="7d63335922f3b0d5" providerId="LiveId" clId="{659204F2-37E1-4D03-A2EC-BEC2987A2342}" dt="2018-07-02T19:12:19.767" v="2358" actId="26606"/>
          <ac:spMkLst>
            <pc:docMk/>
            <pc:sldMk cId="492534513" sldId="266"/>
            <ac:spMk id="58" creationId="{35EC393D-764C-4624-9871-BD5C73281F61}"/>
          </ac:spMkLst>
        </pc:spChg>
        <pc:spChg chg="add del">
          <ac:chgData name="Maria Olivia Lihn Vial" userId="7d63335922f3b0d5" providerId="LiveId" clId="{659204F2-37E1-4D03-A2EC-BEC2987A2342}" dt="2018-07-02T19:12:19.767" v="2358" actId="26606"/>
          <ac:spMkLst>
            <pc:docMk/>
            <pc:sldMk cId="492534513" sldId="266"/>
            <ac:spMk id="60" creationId="{3672D4B7-46FC-4C20-9A40-1C07C2F04EC6}"/>
          </ac:spMkLst>
        </pc:spChg>
        <pc:spChg chg="add del">
          <ac:chgData name="Maria Olivia Lihn Vial" userId="7d63335922f3b0d5" providerId="LiveId" clId="{659204F2-37E1-4D03-A2EC-BEC2987A2342}" dt="2018-07-02T19:12:21.353" v="2360" actId="26606"/>
          <ac:spMkLst>
            <pc:docMk/>
            <pc:sldMk cId="492534513" sldId="266"/>
            <ac:spMk id="62" creationId="{64C9EE1D-12BB-43F7-9A2A-893578DCA63A}"/>
          </ac:spMkLst>
        </pc:spChg>
        <pc:spChg chg="add del">
          <ac:chgData name="Maria Olivia Lihn Vial" userId="7d63335922f3b0d5" providerId="LiveId" clId="{659204F2-37E1-4D03-A2EC-BEC2987A2342}" dt="2018-07-02T19:12:21.353" v="2360" actId="26606"/>
          <ac:spMkLst>
            <pc:docMk/>
            <pc:sldMk cId="492534513" sldId="266"/>
            <ac:spMk id="63" creationId="{43962A31-C54E-4762-B155-59777FED1C75}"/>
          </ac:spMkLst>
        </pc:spChg>
        <pc:spChg chg="add del">
          <ac:chgData name="Maria Olivia Lihn Vial" userId="7d63335922f3b0d5" providerId="LiveId" clId="{659204F2-37E1-4D03-A2EC-BEC2987A2342}" dt="2018-07-02T19:12:21.353" v="2360" actId="26606"/>
          <ac:spMkLst>
            <pc:docMk/>
            <pc:sldMk cId="492534513" sldId="266"/>
            <ac:spMk id="64" creationId="{6B086509-1281-468A-AAAC-1BBEDAE75736}"/>
          </ac:spMkLst>
        </pc:spChg>
        <pc:spChg chg="add del">
          <ac:chgData name="Maria Olivia Lihn Vial" userId="7d63335922f3b0d5" providerId="LiveId" clId="{659204F2-37E1-4D03-A2EC-BEC2987A2342}" dt="2018-07-02T19:12:21.353" v="2360" actId="26606"/>
          <ac:spMkLst>
            <pc:docMk/>
            <pc:sldMk cId="492534513" sldId="266"/>
            <ac:spMk id="65" creationId="{EEA73850-2107-4E65-85FE-EDD3F45FCDA2}"/>
          </ac:spMkLst>
        </pc:spChg>
        <pc:spChg chg="add del">
          <ac:chgData name="Maria Olivia Lihn Vial" userId="7d63335922f3b0d5" providerId="LiveId" clId="{659204F2-37E1-4D03-A2EC-BEC2987A2342}" dt="2018-07-02T19:12:29.829" v="2365" actId="26606"/>
          <ac:spMkLst>
            <pc:docMk/>
            <pc:sldMk cId="492534513" sldId="266"/>
            <ac:spMk id="67" creationId="{B3875682-0790-427D-9A23-4B7265F0FA54}"/>
          </ac:spMkLst>
        </pc:spChg>
        <pc:spChg chg="add del">
          <ac:chgData name="Maria Olivia Lihn Vial" userId="7d63335922f3b0d5" providerId="LiveId" clId="{659204F2-37E1-4D03-A2EC-BEC2987A2342}" dt="2018-07-02T19:12:29.829" v="2365" actId="26606"/>
          <ac:spMkLst>
            <pc:docMk/>
            <pc:sldMk cId="492534513" sldId="266"/>
            <ac:spMk id="68" creationId="{6EDE4AAE-4785-4EA7-95DB-45200F5B8096}"/>
          </ac:spMkLst>
        </pc:spChg>
        <pc:spChg chg="add del">
          <ac:chgData name="Maria Olivia Lihn Vial" userId="7d63335922f3b0d5" providerId="LiveId" clId="{659204F2-37E1-4D03-A2EC-BEC2987A2342}" dt="2018-07-02T19:12:29.829" v="2365" actId="26606"/>
          <ac:spMkLst>
            <pc:docMk/>
            <pc:sldMk cId="492534513" sldId="266"/>
            <ac:spMk id="69" creationId="{B607A0AB-7A2D-44AF-B876-9655821A7DA3}"/>
          </ac:spMkLst>
        </pc:spChg>
        <pc:spChg chg="add del">
          <ac:chgData name="Maria Olivia Lihn Vial" userId="7d63335922f3b0d5" providerId="LiveId" clId="{659204F2-37E1-4D03-A2EC-BEC2987A2342}" dt="2018-07-02T19:12:29.829" v="2365" actId="26606"/>
          <ac:spMkLst>
            <pc:docMk/>
            <pc:sldMk cId="492534513" sldId="266"/>
            <ac:spMk id="70" creationId="{35EC393D-764C-4624-9871-BD5C73281F61}"/>
          </ac:spMkLst>
        </pc:spChg>
        <pc:spChg chg="add del">
          <ac:chgData name="Maria Olivia Lihn Vial" userId="7d63335922f3b0d5" providerId="LiveId" clId="{659204F2-37E1-4D03-A2EC-BEC2987A2342}" dt="2018-07-02T19:12:29.829" v="2365" actId="26606"/>
          <ac:spMkLst>
            <pc:docMk/>
            <pc:sldMk cId="492534513" sldId="266"/>
            <ac:spMk id="71" creationId="{3672D4B7-46FC-4C20-9A40-1C07C2F04EC6}"/>
          </ac:spMkLst>
        </pc:spChg>
        <pc:spChg chg="add del">
          <ac:chgData name="Maria Olivia Lihn Vial" userId="7d63335922f3b0d5" providerId="LiveId" clId="{659204F2-37E1-4D03-A2EC-BEC2987A2342}" dt="2018-07-02T19:12:29.813" v="2364" actId="26606"/>
          <ac:spMkLst>
            <pc:docMk/>
            <pc:sldMk cId="492534513" sldId="266"/>
            <ac:spMk id="76" creationId="{64C9EE1D-12BB-43F7-9A2A-893578DCA63A}"/>
          </ac:spMkLst>
        </pc:spChg>
        <pc:spChg chg="add del">
          <ac:chgData name="Maria Olivia Lihn Vial" userId="7d63335922f3b0d5" providerId="LiveId" clId="{659204F2-37E1-4D03-A2EC-BEC2987A2342}" dt="2018-07-02T19:12:29.813" v="2364" actId="26606"/>
          <ac:spMkLst>
            <pc:docMk/>
            <pc:sldMk cId="492534513" sldId="266"/>
            <ac:spMk id="78" creationId="{43962A31-C54E-4762-B155-59777FED1C75}"/>
          </ac:spMkLst>
        </pc:spChg>
        <pc:spChg chg="add del">
          <ac:chgData name="Maria Olivia Lihn Vial" userId="7d63335922f3b0d5" providerId="LiveId" clId="{659204F2-37E1-4D03-A2EC-BEC2987A2342}" dt="2018-07-02T19:12:29.813" v="2364" actId="26606"/>
          <ac:spMkLst>
            <pc:docMk/>
            <pc:sldMk cId="492534513" sldId="266"/>
            <ac:spMk id="80" creationId="{AA7850C8-8932-45FB-824D-8AB7D84691E5}"/>
          </ac:spMkLst>
        </pc:spChg>
        <pc:spChg chg="add del">
          <ac:chgData name="Maria Olivia Lihn Vial" userId="7d63335922f3b0d5" providerId="LiveId" clId="{659204F2-37E1-4D03-A2EC-BEC2987A2342}" dt="2018-07-02T19:12:29.813" v="2364" actId="26606"/>
          <ac:spMkLst>
            <pc:docMk/>
            <pc:sldMk cId="492534513" sldId="266"/>
            <ac:spMk id="82" creationId="{528BB4B4-FCCA-4BB8-A5B5-7EDD9652DB29}"/>
          </ac:spMkLst>
        </pc:spChg>
        <pc:spChg chg="add del">
          <ac:chgData name="Maria Olivia Lihn Vial" userId="7d63335922f3b0d5" providerId="LiveId" clId="{659204F2-37E1-4D03-A2EC-BEC2987A2342}" dt="2018-07-02T19:12:29.813" v="2364" actId="26606"/>
          <ac:spMkLst>
            <pc:docMk/>
            <pc:sldMk cId="492534513" sldId="266"/>
            <ac:spMk id="84" creationId="{9EAD000C-FECC-4415-AB14-16AC3974C64E}"/>
          </ac:spMkLst>
        </pc:spChg>
        <pc:spChg chg="add del">
          <ac:chgData name="Maria Olivia Lihn Vial" userId="7d63335922f3b0d5" providerId="LiveId" clId="{659204F2-37E1-4D03-A2EC-BEC2987A2342}" dt="2018-07-02T19:12:29.813" v="2364" actId="26606"/>
          <ac:spMkLst>
            <pc:docMk/>
            <pc:sldMk cId="492534513" sldId="266"/>
            <ac:spMk id="86" creationId="{97D1A26C-DCFB-460B-BE7B-FC2CA435D855}"/>
          </ac:spMkLst>
        </pc:spChg>
        <pc:spChg chg="add del">
          <ac:chgData name="Maria Olivia Lihn Vial" userId="7d63335922f3b0d5" providerId="LiveId" clId="{659204F2-37E1-4D03-A2EC-BEC2987A2342}" dt="2018-07-02T19:12:29.813" v="2364" actId="26606"/>
          <ac:spMkLst>
            <pc:docMk/>
            <pc:sldMk cId="492534513" sldId="266"/>
            <ac:spMk id="88" creationId="{58DEA40E-A1A6-474E-BE3B-A06C929EB7A8}"/>
          </ac:spMkLst>
        </pc:spChg>
        <pc:spChg chg="add del">
          <ac:chgData name="Maria Olivia Lihn Vial" userId="7d63335922f3b0d5" providerId="LiveId" clId="{659204F2-37E1-4D03-A2EC-BEC2987A2342}" dt="2018-07-02T19:12:29.813" v="2364" actId="26606"/>
          <ac:spMkLst>
            <pc:docMk/>
            <pc:sldMk cId="492534513" sldId="266"/>
            <ac:spMk id="90" creationId="{7472A6C1-76CF-4215-B818-52CFF4D7AAC2}"/>
          </ac:spMkLst>
        </pc:spChg>
        <pc:spChg chg="add del">
          <ac:chgData name="Maria Olivia Lihn Vial" userId="7d63335922f3b0d5" providerId="LiveId" clId="{659204F2-37E1-4D03-A2EC-BEC2987A2342}" dt="2018-07-02T19:12:29.813" v="2364" actId="26606"/>
          <ac:spMkLst>
            <pc:docMk/>
            <pc:sldMk cId="492534513" sldId="266"/>
            <ac:spMk id="92" creationId="{E61CE9D6-3D74-4540-A98B-232824586A3A}"/>
          </ac:spMkLst>
        </pc:spChg>
        <pc:spChg chg="add del">
          <ac:chgData name="Maria Olivia Lihn Vial" userId="7d63335922f3b0d5" providerId="LiveId" clId="{659204F2-37E1-4D03-A2EC-BEC2987A2342}" dt="2018-07-02T19:13:25.494" v="2378" actId="26606"/>
          <ac:spMkLst>
            <pc:docMk/>
            <pc:sldMk cId="492534513" sldId="266"/>
            <ac:spMk id="94" creationId="{B3875682-0790-427D-9A23-4B7265F0FA54}"/>
          </ac:spMkLst>
        </pc:spChg>
        <pc:spChg chg="add del">
          <ac:chgData name="Maria Olivia Lihn Vial" userId="7d63335922f3b0d5" providerId="LiveId" clId="{659204F2-37E1-4D03-A2EC-BEC2987A2342}" dt="2018-07-02T19:13:25.494" v="2378" actId="26606"/>
          <ac:spMkLst>
            <pc:docMk/>
            <pc:sldMk cId="492534513" sldId="266"/>
            <ac:spMk id="95" creationId="{6EDE4AAE-4785-4EA7-95DB-45200F5B8096}"/>
          </ac:spMkLst>
        </pc:spChg>
        <pc:spChg chg="add del">
          <ac:chgData name="Maria Olivia Lihn Vial" userId="7d63335922f3b0d5" providerId="LiveId" clId="{659204F2-37E1-4D03-A2EC-BEC2987A2342}" dt="2018-07-02T19:13:25.494" v="2378" actId="26606"/>
          <ac:spMkLst>
            <pc:docMk/>
            <pc:sldMk cId="492534513" sldId="266"/>
            <ac:spMk id="96" creationId="{B607A0AB-7A2D-44AF-B876-9655821A7DA3}"/>
          </ac:spMkLst>
        </pc:spChg>
        <pc:spChg chg="add del">
          <ac:chgData name="Maria Olivia Lihn Vial" userId="7d63335922f3b0d5" providerId="LiveId" clId="{659204F2-37E1-4D03-A2EC-BEC2987A2342}" dt="2018-07-02T19:13:25.494" v="2378" actId="26606"/>
          <ac:spMkLst>
            <pc:docMk/>
            <pc:sldMk cId="492534513" sldId="266"/>
            <ac:spMk id="97" creationId="{35EC393D-764C-4624-9871-BD5C73281F61}"/>
          </ac:spMkLst>
        </pc:spChg>
        <pc:spChg chg="add del">
          <ac:chgData name="Maria Olivia Lihn Vial" userId="7d63335922f3b0d5" providerId="LiveId" clId="{659204F2-37E1-4D03-A2EC-BEC2987A2342}" dt="2018-07-02T19:13:25.494" v="2378" actId="26606"/>
          <ac:spMkLst>
            <pc:docMk/>
            <pc:sldMk cId="492534513" sldId="266"/>
            <ac:spMk id="98" creationId="{3672D4B7-46FC-4C20-9A40-1C07C2F04EC6}"/>
          </ac:spMkLst>
        </pc:spChg>
        <pc:spChg chg="add del">
          <ac:chgData name="Maria Olivia Lihn Vial" userId="7d63335922f3b0d5" providerId="LiveId" clId="{659204F2-37E1-4D03-A2EC-BEC2987A2342}" dt="2018-07-02T19:13:22.552" v="2376" actId="26606"/>
          <ac:spMkLst>
            <pc:docMk/>
            <pc:sldMk cId="492534513" sldId="266"/>
            <ac:spMk id="103" creationId="{B3875682-0790-427D-9A23-4B7265F0FA54}"/>
          </ac:spMkLst>
        </pc:spChg>
        <pc:spChg chg="add del">
          <ac:chgData name="Maria Olivia Lihn Vial" userId="7d63335922f3b0d5" providerId="LiveId" clId="{659204F2-37E1-4D03-A2EC-BEC2987A2342}" dt="2018-07-02T19:13:22.552" v="2376" actId="26606"/>
          <ac:spMkLst>
            <pc:docMk/>
            <pc:sldMk cId="492534513" sldId="266"/>
            <ac:spMk id="105" creationId="{6EDE4AAE-4785-4EA7-95DB-45200F5B8096}"/>
          </ac:spMkLst>
        </pc:spChg>
        <pc:spChg chg="add del">
          <ac:chgData name="Maria Olivia Lihn Vial" userId="7d63335922f3b0d5" providerId="LiveId" clId="{659204F2-37E1-4D03-A2EC-BEC2987A2342}" dt="2018-07-02T19:13:22.552" v="2376" actId="26606"/>
          <ac:spMkLst>
            <pc:docMk/>
            <pc:sldMk cId="492534513" sldId="266"/>
            <ac:spMk id="107" creationId="{B607A0AB-7A2D-44AF-B876-9655821A7DA3}"/>
          </ac:spMkLst>
        </pc:spChg>
        <pc:spChg chg="add del">
          <ac:chgData name="Maria Olivia Lihn Vial" userId="7d63335922f3b0d5" providerId="LiveId" clId="{659204F2-37E1-4D03-A2EC-BEC2987A2342}" dt="2018-07-02T19:13:22.552" v="2376" actId="26606"/>
          <ac:spMkLst>
            <pc:docMk/>
            <pc:sldMk cId="492534513" sldId="266"/>
            <ac:spMk id="109" creationId="{35EC393D-764C-4624-9871-BD5C73281F61}"/>
          </ac:spMkLst>
        </pc:spChg>
        <pc:spChg chg="add del">
          <ac:chgData name="Maria Olivia Lihn Vial" userId="7d63335922f3b0d5" providerId="LiveId" clId="{659204F2-37E1-4D03-A2EC-BEC2987A2342}" dt="2018-07-02T19:13:22.552" v="2376" actId="26606"/>
          <ac:spMkLst>
            <pc:docMk/>
            <pc:sldMk cId="492534513" sldId="266"/>
            <ac:spMk id="111" creationId="{3672D4B7-46FC-4C20-9A40-1C07C2F04EC6}"/>
          </ac:spMkLst>
        </pc:spChg>
        <pc:spChg chg="add del">
          <ac:chgData name="Maria Olivia Lihn Vial" userId="7d63335922f3b0d5" providerId="LiveId" clId="{659204F2-37E1-4D03-A2EC-BEC2987A2342}" dt="2018-07-02T19:13:25.494" v="2378" actId="26606"/>
          <ac:spMkLst>
            <pc:docMk/>
            <pc:sldMk cId="492534513" sldId="266"/>
            <ac:spMk id="113" creationId="{B3875682-0790-427D-9A23-4B7265F0FA54}"/>
          </ac:spMkLst>
        </pc:spChg>
        <pc:spChg chg="add del">
          <ac:chgData name="Maria Olivia Lihn Vial" userId="7d63335922f3b0d5" providerId="LiveId" clId="{659204F2-37E1-4D03-A2EC-BEC2987A2342}" dt="2018-07-02T19:13:25.494" v="2378" actId="26606"/>
          <ac:spMkLst>
            <pc:docMk/>
            <pc:sldMk cId="492534513" sldId="266"/>
            <ac:spMk id="114" creationId="{6EDE4AAE-4785-4EA7-95DB-45200F5B8096}"/>
          </ac:spMkLst>
        </pc:spChg>
        <pc:spChg chg="add del">
          <ac:chgData name="Maria Olivia Lihn Vial" userId="7d63335922f3b0d5" providerId="LiveId" clId="{659204F2-37E1-4D03-A2EC-BEC2987A2342}" dt="2018-07-02T19:13:25.494" v="2378" actId="26606"/>
          <ac:spMkLst>
            <pc:docMk/>
            <pc:sldMk cId="492534513" sldId="266"/>
            <ac:spMk id="115" creationId="{67AAFBA3-2C10-40B4-9AB7-A51F6E8EBFC2}"/>
          </ac:spMkLst>
        </pc:spChg>
        <pc:spChg chg="add del">
          <ac:chgData name="Maria Olivia Lihn Vial" userId="7d63335922f3b0d5" providerId="LiveId" clId="{659204F2-37E1-4D03-A2EC-BEC2987A2342}" dt="2018-07-02T19:13:25.494" v="2378" actId="26606"/>
          <ac:spMkLst>
            <pc:docMk/>
            <pc:sldMk cId="492534513" sldId="266"/>
            <ac:spMk id="116" creationId="{93C50455-CACE-4D73-B570-5BB90232F2B6}"/>
          </ac:spMkLst>
        </pc:spChg>
        <pc:graphicFrameChg chg="del">
          <ac:chgData name="Maria Olivia Lihn Vial" userId="7d63335922f3b0d5" providerId="LiveId" clId="{659204F2-37E1-4D03-A2EC-BEC2987A2342}" dt="2018-07-02T18:24:51.505" v="2014" actId="478"/>
          <ac:graphicFrameMkLst>
            <pc:docMk/>
            <pc:sldMk cId="492534513" sldId="266"/>
            <ac:graphicFrameMk id="10" creationId="{EEACE9E4-6E2E-46EC-BA1C-FC69C4B3C205}"/>
          </ac:graphicFrameMkLst>
        </pc:graphicFrameChg>
        <pc:picChg chg="add mod">
          <ac:chgData name="Maria Olivia Lihn Vial" userId="7d63335922f3b0d5" providerId="LiveId" clId="{659204F2-37E1-4D03-A2EC-BEC2987A2342}" dt="2018-07-02T19:13:30.028" v="2380" actId="1076"/>
          <ac:picMkLst>
            <pc:docMk/>
            <pc:sldMk cId="492534513" sldId="266"/>
            <ac:picMk id="3" creationId="{BAF28705-4F08-4911-9B90-7BDCB35781E8}"/>
          </ac:picMkLst>
        </pc:picChg>
        <pc:picChg chg="add del mod ord">
          <ac:chgData name="Maria Olivia Lihn Vial" userId="7d63335922f3b0d5" providerId="LiveId" clId="{659204F2-37E1-4D03-A2EC-BEC2987A2342}" dt="2018-07-02T19:13:13.808" v="2373" actId="478"/>
          <ac:picMkLst>
            <pc:docMk/>
            <pc:sldMk cId="492534513" sldId="266"/>
            <ac:picMk id="5" creationId="{7CF05677-F34D-4BAB-BF84-A771F91E56D8}"/>
          </ac:picMkLst>
        </pc:picChg>
        <pc:picChg chg="add mod ord">
          <ac:chgData name="Maria Olivia Lihn Vial" userId="7d63335922f3b0d5" providerId="LiveId" clId="{659204F2-37E1-4D03-A2EC-BEC2987A2342}" dt="2018-07-02T19:13:31.940" v="2381" actId="1076"/>
          <ac:picMkLst>
            <pc:docMk/>
            <pc:sldMk cId="492534513" sldId="266"/>
            <ac:picMk id="6" creationId="{EF0E6239-F5C8-4150-905F-5DD9601E7B55}"/>
          </ac:picMkLst>
        </pc:picChg>
        <pc:picChg chg="add mod ord">
          <ac:chgData name="Maria Olivia Lihn Vial" userId="7d63335922f3b0d5" providerId="LiveId" clId="{659204F2-37E1-4D03-A2EC-BEC2987A2342}" dt="2018-07-02T19:13:41.805" v="2384" actId="1076"/>
          <ac:picMkLst>
            <pc:docMk/>
            <pc:sldMk cId="492534513" sldId="266"/>
            <ac:picMk id="7" creationId="{5BDEF39F-3FB1-4106-97EC-87401C3E4829}"/>
          </ac:picMkLst>
        </pc:picChg>
        <pc:picChg chg="add mod ord">
          <ac:chgData name="Maria Olivia Lihn Vial" userId="7d63335922f3b0d5" providerId="LiveId" clId="{659204F2-37E1-4D03-A2EC-BEC2987A2342}" dt="2018-07-02T19:13:34.509" v="2382" actId="1076"/>
          <ac:picMkLst>
            <pc:docMk/>
            <pc:sldMk cId="492534513" sldId="266"/>
            <ac:picMk id="8" creationId="{6F49F2F8-7E94-46EE-999C-15763682BCF7}"/>
          </ac:picMkLst>
        </pc:picChg>
      </pc:sldChg>
      <pc:sldChg chg="addSp delSp modSp add mod setBg">
        <pc:chgData name="Maria Olivia Lihn Vial" userId="7d63335922f3b0d5" providerId="LiveId" clId="{659204F2-37E1-4D03-A2EC-BEC2987A2342}" dt="2018-07-03T17:24:32.460" v="2821" actId="26606"/>
        <pc:sldMkLst>
          <pc:docMk/>
          <pc:sldMk cId="3187290359" sldId="267"/>
        </pc:sldMkLst>
        <pc:spChg chg="mod">
          <ac:chgData name="Maria Olivia Lihn Vial" userId="7d63335922f3b0d5" providerId="LiveId" clId="{659204F2-37E1-4D03-A2EC-BEC2987A2342}" dt="2018-07-03T17:24:32.460" v="2821" actId="26606"/>
          <ac:spMkLst>
            <pc:docMk/>
            <pc:sldMk cId="3187290359" sldId="267"/>
            <ac:spMk id="2" creationId="{2E1E3C12-8E30-47FB-9B18-1F157D36988E}"/>
          </ac:spMkLst>
        </pc:spChg>
        <pc:spChg chg="add del mod">
          <ac:chgData name="Maria Olivia Lihn Vial" userId="7d63335922f3b0d5" providerId="LiveId" clId="{659204F2-37E1-4D03-A2EC-BEC2987A2342}" dt="2018-07-03T17:24:32.460" v="2821" actId="26606"/>
          <ac:spMkLst>
            <pc:docMk/>
            <pc:sldMk cId="3187290359" sldId="267"/>
            <ac:spMk id="3" creationId="{84E6FC8A-BE60-45D9-AE7E-E57D2D590EE6}"/>
          </ac:spMkLst>
        </pc:spChg>
        <pc:spChg chg="add del">
          <ac:chgData name="Maria Olivia Lihn Vial" userId="7d63335922f3b0d5" providerId="LiveId" clId="{659204F2-37E1-4D03-A2EC-BEC2987A2342}" dt="2018-07-03T17:24:21.541" v="2812" actId="26606"/>
          <ac:spMkLst>
            <pc:docMk/>
            <pc:sldMk cId="3187290359" sldId="267"/>
            <ac:spMk id="7" creationId="{84E6FC8A-BE60-45D9-AE7E-E57D2D590EE6}"/>
          </ac:spMkLst>
        </pc:spChg>
        <pc:spChg chg="add del">
          <ac:chgData name="Maria Olivia Lihn Vial" userId="7d63335922f3b0d5" providerId="LiveId" clId="{659204F2-37E1-4D03-A2EC-BEC2987A2342}" dt="2018-07-03T17:24:21.541" v="2812" actId="26606"/>
          <ac:spMkLst>
            <pc:docMk/>
            <pc:sldMk cId="3187290359" sldId="267"/>
            <ac:spMk id="8" creationId="{80516254-1D9F-4F3A-9870-3A3280BE2BFE}"/>
          </ac:spMkLst>
        </pc:spChg>
        <pc:spChg chg="add del">
          <ac:chgData name="Maria Olivia Lihn Vial" userId="7d63335922f3b0d5" providerId="LiveId" clId="{659204F2-37E1-4D03-A2EC-BEC2987A2342}" dt="2018-07-03T17:24:21.541" v="2812" actId="26606"/>
          <ac:spMkLst>
            <pc:docMk/>
            <pc:sldMk cId="3187290359" sldId="267"/>
            <ac:spMk id="10" creationId="{FC14672B-27A5-4CDA-ABAF-5E4CF4B41C23}"/>
          </ac:spMkLst>
        </pc:spChg>
        <pc:spChg chg="add del">
          <ac:chgData name="Maria Olivia Lihn Vial" userId="7d63335922f3b0d5" providerId="LiveId" clId="{659204F2-37E1-4D03-A2EC-BEC2987A2342}" dt="2018-07-03T17:24:21.541" v="2812" actId="26606"/>
          <ac:spMkLst>
            <pc:docMk/>
            <pc:sldMk cId="3187290359" sldId="267"/>
            <ac:spMk id="14" creationId="{9A206779-5C74-4555-94BC-5845C92EC3A8}"/>
          </ac:spMkLst>
        </pc:spChg>
        <pc:spChg chg="add del">
          <ac:chgData name="Maria Olivia Lihn Vial" userId="7d63335922f3b0d5" providerId="LiveId" clId="{659204F2-37E1-4D03-A2EC-BEC2987A2342}" dt="2018-07-03T17:24:26.982" v="2816" actId="26606"/>
          <ac:spMkLst>
            <pc:docMk/>
            <pc:sldMk cId="3187290359" sldId="267"/>
            <ac:spMk id="18" creationId="{84E6FC8A-BE60-45D9-AE7E-E57D2D590EE6}"/>
          </ac:spMkLst>
        </pc:spChg>
        <pc:spChg chg="add del">
          <ac:chgData name="Maria Olivia Lihn Vial" userId="7d63335922f3b0d5" providerId="LiveId" clId="{659204F2-37E1-4D03-A2EC-BEC2987A2342}" dt="2018-07-03T17:24:32.429" v="2820" actId="26606"/>
          <ac:spMkLst>
            <pc:docMk/>
            <pc:sldMk cId="3187290359" sldId="267"/>
            <ac:spMk id="23" creationId="{29DC5A77-10C9-4ECF-B7EB-8D917F36A9EE}"/>
          </ac:spMkLst>
        </pc:spChg>
        <pc:spChg chg="add del">
          <ac:chgData name="Maria Olivia Lihn Vial" userId="7d63335922f3b0d5" providerId="LiveId" clId="{659204F2-37E1-4D03-A2EC-BEC2987A2342}" dt="2018-07-03T17:24:32.429" v="2820" actId="26606"/>
          <ac:spMkLst>
            <pc:docMk/>
            <pc:sldMk cId="3187290359" sldId="267"/>
            <ac:spMk id="24" creationId="{2FFE28B5-FB16-49A9-B851-3C35FAC0CACB}"/>
          </ac:spMkLst>
        </pc:spChg>
        <pc:spChg chg="add del">
          <ac:chgData name="Maria Olivia Lihn Vial" userId="7d63335922f3b0d5" providerId="LiveId" clId="{659204F2-37E1-4D03-A2EC-BEC2987A2342}" dt="2018-07-03T17:24:32.429" v="2820" actId="26606"/>
          <ac:spMkLst>
            <pc:docMk/>
            <pc:sldMk cId="3187290359" sldId="267"/>
            <ac:spMk id="25" creationId="{01014442-855A-4E0F-8D09-C314661A48B9}"/>
          </ac:spMkLst>
        </pc:spChg>
        <pc:spChg chg="add del">
          <ac:chgData name="Maria Olivia Lihn Vial" userId="7d63335922f3b0d5" providerId="LiveId" clId="{659204F2-37E1-4D03-A2EC-BEC2987A2342}" dt="2018-07-03T17:24:32.429" v="2820" actId="26606"/>
          <ac:spMkLst>
            <pc:docMk/>
            <pc:sldMk cId="3187290359" sldId="267"/>
            <ac:spMk id="26" creationId="{9B1ABF09-86CF-414E-88A5-2B84CC7232A9}"/>
          </ac:spMkLst>
        </pc:spChg>
        <pc:spChg chg="add del">
          <ac:chgData name="Maria Olivia Lihn Vial" userId="7d63335922f3b0d5" providerId="LiveId" clId="{659204F2-37E1-4D03-A2EC-BEC2987A2342}" dt="2018-07-03T17:24:32.429" v="2820" actId="26606"/>
          <ac:spMkLst>
            <pc:docMk/>
            <pc:sldMk cId="3187290359" sldId="267"/>
            <ac:spMk id="27" creationId="{3FE91770-CDBB-4D24-94E5-AD484F36CE87}"/>
          </ac:spMkLst>
        </pc:spChg>
        <pc:spChg chg="add del">
          <ac:chgData name="Maria Olivia Lihn Vial" userId="7d63335922f3b0d5" providerId="LiveId" clId="{659204F2-37E1-4D03-A2EC-BEC2987A2342}" dt="2018-07-03T17:24:32.429" v="2820" actId="26606"/>
          <ac:spMkLst>
            <pc:docMk/>
            <pc:sldMk cId="3187290359" sldId="267"/>
            <ac:spMk id="28" creationId="{84E6FC8A-BE60-45D9-AE7E-E57D2D590EE6}"/>
          </ac:spMkLst>
        </pc:spChg>
        <pc:graphicFrameChg chg="add del">
          <ac:chgData name="Maria Olivia Lihn Vial" userId="7d63335922f3b0d5" providerId="LiveId" clId="{659204F2-37E1-4D03-A2EC-BEC2987A2342}" dt="2018-07-03T17:24:17.887" v="2810" actId="26606"/>
          <ac:graphicFrameMkLst>
            <pc:docMk/>
            <pc:sldMk cId="3187290359" sldId="267"/>
            <ac:graphicFrameMk id="5" creationId="{91860014-A8CC-4BC4-A8EE-A68A173D9636}"/>
          </ac:graphicFrameMkLst>
        </pc:graphicFrameChg>
        <pc:graphicFrameChg chg="add del">
          <ac:chgData name="Maria Olivia Lihn Vial" userId="7d63335922f3b0d5" providerId="LiveId" clId="{659204F2-37E1-4D03-A2EC-BEC2987A2342}" dt="2018-07-03T17:24:23" v="2814" actId="26606"/>
          <ac:graphicFrameMkLst>
            <pc:docMk/>
            <pc:sldMk cId="3187290359" sldId="267"/>
            <ac:graphicFrameMk id="16" creationId="{58337F36-7E17-488D-A410-4767CC7FCC58}"/>
          </ac:graphicFrameMkLst>
        </pc:graphicFrameChg>
        <pc:graphicFrameChg chg="add del">
          <ac:chgData name="Maria Olivia Lihn Vial" userId="7d63335922f3b0d5" providerId="LiveId" clId="{659204F2-37E1-4D03-A2EC-BEC2987A2342}" dt="2018-07-03T17:24:29.591" v="2818" actId="26606"/>
          <ac:graphicFrameMkLst>
            <pc:docMk/>
            <pc:sldMk cId="3187290359" sldId="267"/>
            <ac:graphicFrameMk id="21" creationId="{91860014-A8CC-4BC4-A8EE-A68A173D9636}"/>
          </ac:graphicFrameMkLst>
        </pc:graphicFrameChg>
        <pc:graphicFrameChg chg="add">
          <ac:chgData name="Maria Olivia Lihn Vial" userId="7d63335922f3b0d5" providerId="LiveId" clId="{659204F2-37E1-4D03-A2EC-BEC2987A2342}" dt="2018-07-03T17:24:32.460" v="2821" actId="26606"/>
          <ac:graphicFrameMkLst>
            <pc:docMk/>
            <pc:sldMk cId="3187290359" sldId="267"/>
            <ac:graphicFrameMk id="30" creationId="{91860014-A8CC-4BC4-A8EE-A68A173D9636}"/>
          </ac:graphicFrameMkLst>
        </pc:graphicFrameChg>
        <pc:picChg chg="add del">
          <ac:chgData name="Maria Olivia Lihn Vial" userId="7d63335922f3b0d5" providerId="LiveId" clId="{659204F2-37E1-4D03-A2EC-BEC2987A2342}" dt="2018-07-03T17:24:26.982" v="2816" actId="26606"/>
          <ac:picMkLst>
            <pc:docMk/>
            <pc:sldMk cId="3187290359" sldId="267"/>
            <ac:picMk id="19" creationId="{BE14748F-F734-4247-A12E-A5954C0F4DD7}"/>
          </ac:picMkLst>
        </pc:picChg>
        <pc:cxnChg chg="add del">
          <ac:chgData name="Maria Olivia Lihn Vial" userId="7d63335922f3b0d5" providerId="LiveId" clId="{659204F2-37E1-4D03-A2EC-BEC2987A2342}" dt="2018-07-03T17:24:21.541" v="2812" actId="26606"/>
          <ac:cxnSpMkLst>
            <pc:docMk/>
            <pc:sldMk cId="3187290359" sldId="267"/>
            <ac:cxnSpMk id="12" creationId="{8D89589C-2C90-4407-A995-05EC3DD7AB14}"/>
          </ac:cxnSpMkLst>
        </pc:cxnChg>
      </pc:sldChg>
      <pc:sldChg chg="addSp delSp add mod setBg delDesignElem">
        <pc:chgData name="Maria Olivia Lihn Vial" userId="7d63335922f3b0d5" providerId="LiveId" clId="{659204F2-37E1-4D03-A2EC-BEC2987A2342}" dt="2018-07-03T18:02:58.914" v="2824" actId="26606"/>
        <pc:sldMkLst>
          <pc:docMk/>
          <pc:sldMk cId="3533760445" sldId="268"/>
        </pc:sldMkLst>
        <pc:spChg chg="add">
          <ac:chgData name="Maria Olivia Lihn Vial" userId="7d63335922f3b0d5" providerId="LiveId" clId="{659204F2-37E1-4D03-A2EC-BEC2987A2342}" dt="2018-07-03T18:02:58.914" v="2824" actId="26606"/>
          <ac:spMkLst>
            <pc:docMk/>
            <pc:sldMk cId="3533760445" sldId="268"/>
            <ac:spMk id="5" creationId="{90EB472E-7CA6-4C2D-81E9-CD39A44F0B83}"/>
          </ac:spMkLst>
        </pc:spChg>
        <pc:spChg chg="add">
          <ac:chgData name="Maria Olivia Lihn Vial" userId="7d63335922f3b0d5" providerId="LiveId" clId="{659204F2-37E1-4D03-A2EC-BEC2987A2342}" dt="2018-07-03T18:02:58.914" v="2824" actId="26606"/>
          <ac:spMkLst>
            <pc:docMk/>
            <pc:sldMk cId="3533760445" sldId="268"/>
            <ac:spMk id="6" creationId="{4689BC21-5566-4B70-91EA-44B4299CB337}"/>
          </ac:spMkLst>
        </pc:spChg>
        <pc:spChg chg="add">
          <ac:chgData name="Maria Olivia Lihn Vial" userId="7d63335922f3b0d5" providerId="LiveId" clId="{659204F2-37E1-4D03-A2EC-BEC2987A2342}" dt="2018-07-03T18:02:58.914" v="2824" actId="26606"/>
          <ac:spMkLst>
            <pc:docMk/>
            <pc:sldMk cId="3533760445" sldId="268"/>
            <ac:spMk id="7" creationId="{7F1FCE6A-97BC-41EB-809A-50936E0F940B}"/>
          </ac:spMkLst>
        </pc:spChg>
        <pc:spChg chg="del">
          <ac:chgData name="Maria Olivia Lihn Vial" userId="7d63335922f3b0d5" providerId="LiveId" clId="{659204F2-37E1-4D03-A2EC-BEC2987A2342}" dt="2018-07-03T18:02:47.154" v="2823"/>
          <ac:spMkLst>
            <pc:docMk/>
            <pc:sldMk cId="3533760445" sldId="268"/>
            <ac:spMk id="8" creationId="{90EB472E-7CA6-4C2D-81E9-CD39A44F0B83}"/>
          </ac:spMkLst>
        </pc:spChg>
        <pc:spChg chg="add">
          <ac:chgData name="Maria Olivia Lihn Vial" userId="7d63335922f3b0d5" providerId="LiveId" clId="{659204F2-37E1-4D03-A2EC-BEC2987A2342}" dt="2018-07-03T18:02:58.914" v="2824" actId="26606"/>
          <ac:spMkLst>
            <pc:docMk/>
            <pc:sldMk cId="3533760445" sldId="268"/>
            <ac:spMk id="9" creationId="{AE0A0486-F672-4FEF-A0A9-E6C3B7E3A545}"/>
          </ac:spMkLst>
        </pc:spChg>
        <pc:spChg chg="del">
          <ac:chgData name="Maria Olivia Lihn Vial" userId="7d63335922f3b0d5" providerId="LiveId" clId="{659204F2-37E1-4D03-A2EC-BEC2987A2342}" dt="2018-07-03T18:02:47.154" v="2823"/>
          <ac:spMkLst>
            <pc:docMk/>
            <pc:sldMk cId="3533760445" sldId="268"/>
            <ac:spMk id="10" creationId="{4689BC21-5566-4B70-91EA-44B4299CB337}"/>
          </ac:spMkLst>
        </pc:spChg>
        <pc:spChg chg="del">
          <ac:chgData name="Maria Olivia Lihn Vial" userId="7d63335922f3b0d5" providerId="LiveId" clId="{659204F2-37E1-4D03-A2EC-BEC2987A2342}" dt="2018-07-03T18:02:47.154" v="2823"/>
          <ac:spMkLst>
            <pc:docMk/>
            <pc:sldMk cId="3533760445" sldId="268"/>
            <ac:spMk id="12" creationId="{7F1FCE6A-97BC-41EB-809A-50936E0F940B}"/>
          </ac:spMkLst>
        </pc:spChg>
        <pc:spChg chg="del">
          <ac:chgData name="Maria Olivia Lihn Vial" userId="7d63335922f3b0d5" providerId="LiveId" clId="{659204F2-37E1-4D03-A2EC-BEC2987A2342}" dt="2018-07-03T18:02:47.154" v="2823"/>
          <ac:spMkLst>
            <pc:docMk/>
            <pc:sldMk cId="3533760445" sldId="268"/>
            <ac:spMk id="14" creationId="{AE0A0486-F672-4FEF-A0A9-E6C3B7E3A545}"/>
          </ac:spMkLst>
        </pc:spChg>
      </pc:sldChg>
      <pc:sldChg chg="addSp delSp modSp add modTransition">
        <pc:chgData name="Maria Olivia Lihn Vial" userId="7d63335922f3b0d5" providerId="LiveId" clId="{659204F2-37E1-4D03-A2EC-BEC2987A2342}" dt="2018-07-03T20:35:04.880" v="3691" actId="20577"/>
        <pc:sldMkLst>
          <pc:docMk/>
          <pc:sldMk cId="2743198040" sldId="269"/>
        </pc:sldMkLst>
        <pc:spChg chg="mod">
          <ac:chgData name="Maria Olivia Lihn Vial" userId="7d63335922f3b0d5" providerId="LiveId" clId="{659204F2-37E1-4D03-A2EC-BEC2987A2342}" dt="2018-07-03T20:35:04.880" v="3691" actId="20577"/>
          <ac:spMkLst>
            <pc:docMk/>
            <pc:sldMk cId="2743198040" sldId="269"/>
            <ac:spMk id="2" creationId="{755AFE4A-2DC5-4A79-870A-F78A55719241}"/>
          </ac:spMkLst>
        </pc:spChg>
        <pc:spChg chg="del">
          <ac:chgData name="Maria Olivia Lihn Vial" userId="7d63335922f3b0d5" providerId="LiveId" clId="{659204F2-37E1-4D03-A2EC-BEC2987A2342}" dt="2018-07-03T20:34:44.034" v="3663"/>
          <ac:spMkLst>
            <pc:docMk/>
            <pc:sldMk cId="2743198040" sldId="269"/>
            <ac:spMk id="3" creationId="{724DEBF7-7F50-4A51-96CC-C2D7EBAC25C4}"/>
          </ac:spMkLst>
        </pc:spChg>
        <pc:picChg chg="add mod">
          <ac:chgData name="Maria Olivia Lihn Vial" userId="7d63335922f3b0d5" providerId="LiveId" clId="{659204F2-37E1-4D03-A2EC-BEC2987A2342}" dt="2018-07-03T20:34:53.222" v="3665" actId="1076"/>
          <ac:picMkLst>
            <pc:docMk/>
            <pc:sldMk cId="2743198040" sldId="269"/>
            <ac:picMk id="4" creationId="{BDA42E61-2655-4984-8AFA-B1C73C3105D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BE416-D20B-4F3B-9DB3-0C607A6D8601}" type="doc">
      <dgm:prSet loTypeId="urn:microsoft.com/office/officeart/2005/8/layout/list1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5345EAA-DAFA-40E7-A0E8-5FDEACF77D9C}">
      <dgm:prSet/>
      <dgm:spPr/>
      <dgm:t>
        <a:bodyPr/>
        <a:lstStyle/>
        <a:p>
          <a:r>
            <a:rPr lang="es-CL" dirty="0"/>
            <a:t>Regresión Logística</a:t>
          </a:r>
          <a:endParaRPr lang="en-US" dirty="0"/>
        </a:p>
      </dgm:t>
    </dgm:pt>
    <dgm:pt modelId="{08F84E73-64EC-4FBD-AAB3-CBAA0CEAE12E}" type="parTrans" cxnId="{B84E238A-4629-4E56-A38E-00F116951151}">
      <dgm:prSet/>
      <dgm:spPr/>
      <dgm:t>
        <a:bodyPr/>
        <a:lstStyle/>
        <a:p>
          <a:endParaRPr lang="en-US"/>
        </a:p>
      </dgm:t>
    </dgm:pt>
    <dgm:pt modelId="{0258845F-9141-40C4-BACB-7219C68D1CFD}" type="sibTrans" cxnId="{B84E238A-4629-4E56-A38E-00F116951151}">
      <dgm:prSet/>
      <dgm:spPr/>
      <dgm:t>
        <a:bodyPr/>
        <a:lstStyle/>
        <a:p>
          <a:endParaRPr lang="en-US"/>
        </a:p>
      </dgm:t>
    </dgm:pt>
    <dgm:pt modelId="{6DE99444-275B-42A4-B500-20330CABE858}">
      <dgm:prSet/>
      <dgm:spPr/>
      <dgm:t>
        <a:bodyPr/>
        <a:lstStyle/>
        <a:p>
          <a:r>
            <a:rPr lang="es-CL" dirty="0"/>
            <a:t>Random Forest</a:t>
          </a:r>
          <a:endParaRPr lang="en-US" dirty="0"/>
        </a:p>
      </dgm:t>
    </dgm:pt>
    <dgm:pt modelId="{A5C3BADE-7A1E-4366-93C2-0ED14E7262A9}" type="parTrans" cxnId="{A7901E69-43D6-4477-9762-4BDA0967F229}">
      <dgm:prSet/>
      <dgm:spPr/>
      <dgm:t>
        <a:bodyPr/>
        <a:lstStyle/>
        <a:p>
          <a:endParaRPr lang="en-US"/>
        </a:p>
      </dgm:t>
    </dgm:pt>
    <dgm:pt modelId="{3031C8A5-1A8B-4DFA-92D2-EDDB73834C60}" type="sibTrans" cxnId="{A7901E69-43D6-4477-9762-4BDA0967F229}">
      <dgm:prSet/>
      <dgm:spPr/>
      <dgm:t>
        <a:bodyPr/>
        <a:lstStyle/>
        <a:p>
          <a:endParaRPr lang="en-US"/>
        </a:p>
      </dgm:t>
    </dgm:pt>
    <dgm:pt modelId="{34BFF94C-D910-48FF-8BA7-CA591EE0826D}">
      <dgm:prSet/>
      <dgm:spPr/>
      <dgm:t>
        <a:bodyPr/>
        <a:lstStyle/>
        <a:p>
          <a:r>
            <a:rPr lang="es-CL" dirty="0"/>
            <a:t>Logistic GAM</a:t>
          </a:r>
          <a:endParaRPr lang="en-US" dirty="0"/>
        </a:p>
      </dgm:t>
    </dgm:pt>
    <dgm:pt modelId="{55A3F5E0-18B8-49FB-9114-9312A9158B63}" type="parTrans" cxnId="{924C1607-A9B7-477D-BCA5-3332E096DC4E}">
      <dgm:prSet/>
      <dgm:spPr/>
      <dgm:t>
        <a:bodyPr/>
        <a:lstStyle/>
        <a:p>
          <a:endParaRPr lang="en-US"/>
        </a:p>
      </dgm:t>
    </dgm:pt>
    <dgm:pt modelId="{FB042A07-038C-4BFC-A843-9F4D485FFFDF}" type="sibTrans" cxnId="{924C1607-A9B7-477D-BCA5-3332E096DC4E}">
      <dgm:prSet/>
      <dgm:spPr/>
      <dgm:t>
        <a:bodyPr/>
        <a:lstStyle/>
        <a:p>
          <a:endParaRPr lang="en-US"/>
        </a:p>
      </dgm:t>
    </dgm:pt>
    <dgm:pt modelId="{3535CB20-5FDC-4D82-A7EA-18EB8D2149CF}">
      <dgm:prSet/>
      <dgm:spPr/>
      <dgm:t>
        <a:bodyPr/>
        <a:lstStyle/>
        <a:p>
          <a:r>
            <a:rPr lang="es-CL" dirty="0"/>
            <a:t>Naive Bayes</a:t>
          </a:r>
          <a:endParaRPr lang="en-US" dirty="0"/>
        </a:p>
      </dgm:t>
    </dgm:pt>
    <dgm:pt modelId="{BD102B3C-5418-48DE-A573-868E1F957F4A}" type="parTrans" cxnId="{AE5466C6-127F-4AC3-9DDD-C91E9620F81B}">
      <dgm:prSet/>
      <dgm:spPr/>
      <dgm:t>
        <a:bodyPr/>
        <a:lstStyle/>
        <a:p>
          <a:endParaRPr lang="en-US"/>
        </a:p>
      </dgm:t>
    </dgm:pt>
    <dgm:pt modelId="{D8C41FAE-287A-47B7-AE4B-EC885A66A5DB}" type="sibTrans" cxnId="{AE5466C6-127F-4AC3-9DDD-C91E9620F81B}">
      <dgm:prSet/>
      <dgm:spPr/>
      <dgm:t>
        <a:bodyPr/>
        <a:lstStyle/>
        <a:p>
          <a:endParaRPr lang="en-US"/>
        </a:p>
      </dgm:t>
    </dgm:pt>
    <dgm:pt modelId="{5E4F4E25-F454-47A8-8BF6-6A853FD21B08}" type="pres">
      <dgm:prSet presAssocID="{436BE416-D20B-4F3B-9DB3-0C607A6D8601}" presName="linear" presStyleCnt="0">
        <dgm:presLayoutVars>
          <dgm:dir/>
          <dgm:animLvl val="lvl"/>
          <dgm:resizeHandles val="exact"/>
        </dgm:presLayoutVars>
      </dgm:prSet>
      <dgm:spPr/>
    </dgm:pt>
    <dgm:pt modelId="{0D0A2E71-A21A-45A9-B58D-C5CFC9F6A673}" type="pres">
      <dgm:prSet presAssocID="{45345EAA-DAFA-40E7-A0E8-5FDEACF77D9C}" presName="parentLin" presStyleCnt="0"/>
      <dgm:spPr/>
    </dgm:pt>
    <dgm:pt modelId="{85F8C5B2-2070-46E8-84D3-525DC326A17C}" type="pres">
      <dgm:prSet presAssocID="{45345EAA-DAFA-40E7-A0E8-5FDEACF77D9C}" presName="parentLeftMargin" presStyleLbl="node1" presStyleIdx="0" presStyleCnt="4"/>
      <dgm:spPr/>
    </dgm:pt>
    <dgm:pt modelId="{37612473-02FD-40AC-B8D1-AE91E37C0B0E}" type="pres">
      <dgm:prSet presAssocID="{45345EAA-DAFA-40E7-A0E8-5FDEACF77D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27B4A2-4733-45A4-9715-B6253523B5B1}" type="pres">
      <dgm:prSet presAssocID="{45345EAA-DAFA-40E7-A0E8-5FDEACF77D9C}" presName="negativeSpace" presStyleCnt="0"/>
      <dgm:spPr/>
    </dgm:pt>
    <dgm:pt modelId="{8D322C6B-AEC0-40EA-931E-5B7E621E6858}" type="pres">
      <dgm:prSet presAssocID="{45345EAA-DAFA-40E7-A0E8-5FDEACF77D9C}" presName="childText" presStyleLbl="conFgAcc1" presStyleIdx="0" presStyleCnt="4">
        <dgm:presLayoutVars>
          <dgm:bulletEnabled val="1"/>
        </dgm:presLayoutVars>
      </dgm:prSet>
      <dgm:spPr/>
    </dgm:pt>
    <dgm:pt modelId="{71AC8D34-AB58-440A-97A3-393AF48A505C}" type="pres">
      <dgm:prSet presAssocID="{0258845F-9141-40C4-BACB-7219C68D1CFD}" presName="spaceBetweenRectangles" presStyleCnt="0"/>
      <dgm:spPr/>
    </dgm:pt>
    <dgm:pt modelId="{A690D4AB-ED67-42D4-B1F9-564A7A1A2E52}" type="pres">
      <dgm:prSet presAssocID="{6DE99444-275B-42A4-B500-20330CABE858}" presName="parentLin" presStyleCnt="0"/>
      <dgm:spPr/>
    </dgm:pt>
    <dgm:pt modelId="{A649C015-DCEF-42D8-8DA3-E3E07F8C805F}" type="pres">
      <dgm:prSet presAssocID="{6DE99444-275B-42A4-B500-20330CABE858}" presName="parentLeftMargin" presStyleLbl="node1" presStyleIdx="0" presStyleCnt="4"/>
      <dgm:spPr/>
    </dgm:pt>
    <dgm:pt modelId="{EA74950B-D37E-442D-BBE6-184C1981D2B9}" type="pres">
      <dgm:prSet presAssocID="{6DE99444-275B-42A4-B500-20330CABE8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47FDDA-F229-4EDD-B3DC-09E79B37953E}" type="pres">
      <dgm:prSet presAssocID="{6DE99444-275B-42A4-B500-20330CABE858}" presName="negativeSpace" presStyleCnt="0"/>
      <dgm:spPr/>
    </dgm:pt>
    <dgm:pt modelId="{6D3BA268-E10D-4E19-B09A-C070A80511E5}" type="pres">
      <dgm:prSet presAssocID="{6DE99444-275B-42A4-B500-20330CABE858}" presName="childText" presStyleLbl="conFgAcc1" presStyleIdx="1" presStyleCnt="4">
        <dgm:presLayoutVars>
          <dgm:bulletEnabled val="1"/>
        </dgm:presLayoutVars>
      </dgm:prSet>
      <dgm:spPr/>
    </dgm:pt>
    <dgm:pt modelId="{8B09D62A-5BC4-4C3F-A06A-4B3E0455E38D}" type="pres">
      <dgm:prSet presAssocID="{3031C8A5-1A8B-4DFA-92D2-EDDB73834C60}" presName="spaceBetweenRectangles" presStyleCnt="0"/>
      <dgm:spPr/>
    </dgm:pt>
    <dgm:pt modelId="{2D6C4FAD-B226-4244-913E-0722A505FCE2}" type="pres">
      <dgm:prSet presAssocID="{34BFF94C-D910-48FF-8BA7-CA591EE0826D}" presName="parentLin" presStyleCnt="0"/>
      <dgm:spPr/>
    </dgm:pt>
    <dgm:pt modelId="{C951ACD0-A3AF-4006-8712-2B03A7CB71B8}" type="pres">
      <dgm:prSet presAssocID="{34BFF94C-D910-48FF-8BA7-CA591EE0826D}" presName="parentLeftMargin" presStyleLbl="node1" presStyleIdx="1" presStyleCnt="4"/>
      <dgm:spPr/>
    </dgm:pt>
    <dgm:pt modelId="{876DD4B9-7CE9-4402-B197-6F607DF22DBE}" type="pres">
      <dgm:prSet presAssocID="{34BFF94C-D910-48FF-8BA7-CA591EE082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8E5BD2-D7D5-4E13-8624-E3E0E3DFDCDC}" type="pres">
      <dgm:prSet presAssocID="{34BFF94C-D910-48FF-8BA7-CA591EE0826D}" presName="negativeSpace" presStyleCnt="0"/>
      <dgm:spPr/>
    </dgm:pt>
    <dgm:pt modelId="{3C0DE963-CE4D-46C1-BBCA-0F480552B654}" type="pres">
      <dgm:prSet presAssocID="{34BFF94C-D910-48FF-8BA7-CA591EE0826D}" presName="childText" presStyleLbl="conFgAcc1" presStyleIdx="2" presStyleCnt="4">
        <dgm:presLayoutVars>
          <dgm:bulletEnabled val="1"/>
        </dgm:presLayoutVars>
      </dgm:prSet>
      <dgm:spPr/>
    </dgm:pt>
    <dgm:pt modelId="{938EC180-BE2F-4A99-81F3-E9163607210C}" type="pres">
      <dgm:prSet presAssocID="{FB042A07-038C-4BFC-A843-9F4D485FFFDF}" presName="spaceBetweenRectangles" presStyleCnt="0"/>
      <dgm:spPr/>
    </dgm:pt>
    <dgm:pt modelId="{565F81B1-9C2A-4C95-A219-E76BD0D18974}" type="pres">
      <dgm:prSet presAssocID="{3535CB20-5FDC-4D82-A7EA-18EB8D2149CF}" presName="parentLin" presStyleCnt="0"/>
      <dgm:spPr/>
    </dgm:pt>
    <dgm:pt modelId="{63F8B875-0E65-4ACB-9E2B-EA990949C89D}" type="pres">
      <dgm:prSet presAssocID="{3535CB20-5FDC-4D82-A7EA-18EB8D2149CF}" presName="parentLeftMargin" presStyleLbl="node1" presStyleIdx="2" presStyleCnt="4"/>
      <dgm:spPr/>
    </dgm:pt>
    <dgm:pt modelId="{365F76CC-3E78-4114-8C26-787D7848C8FE}" type="pres">
      <dgm:prSet presAssocID="{3535CB20-5FDC-4D82-A7EA-18EB8D2149C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9161898-8FC7-436E-B0DD-325B25896D56}" type="pres">
      <dgm:prSet presAssocID="{3535CB20-5FDC-4D82-A7EA-18EB8D2149CF}" presName="negativeSpace" presStyleCnt="0"/>
      <dgm:spPr/>
    </dgm:pt>
    <dgm:pt modelId="{6EBD96CA-160C-4EE0-A54E-142E60567954}" type="pres">
      <dgm:prSet presAssocID="{3535CB20-5FDC-4D82-A7EA-18EB8D2149C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24C1607-A9B7-477D-BCA5-3332E096DC4E}" srcId="{436BE416-D20B-4F3B-9DB3-0C607A6D8601}" destId="{34BFF94C-D910-48FF-8BA7-CA591EE0826D}" srcOrd="2" destOrd="0" parTransId="{55A3F5E0-18B8-49FB-9114-9312A9158B63}" sibTransId="{FB042A07-038C-4BFC-A843-9F4D485FFFDF}"/>
    <dgm:cxn modelId="{DBBA4C15-D889-440F-BADF-88783E5D86EA}" type="presOf" srcId="{34BFF94C-D910-48FF-8BA7-CA591EE0826D}" destId="{876DD4B9-7CE9-4402-B197-6F607DF22DBE}" srcOrd="1" destOrd="0" presId="urn:microsoft.com/office/officeart/2005/8/layout/list1"/>
    <dgm:cxn modelId="{6F1AEB36-84AC-4436-B55F-2BBCDEB40851}" type="presOf" srcId="{34BFF94C-D910-48FF-8BA7-CA591EE0826D}" destId="{C951ACD0-A3AF-4006-8712-2B03A7CB71B8}" srcOrd="0" destOrd="0" presId="urn:microsoft.com/office/officeart/2005/8/layout/list1"/>
    <dgm:cxn modelId="{75D9325F-A641-4B0D-AADC-17F830E46818}" type="presOf" srcId="{45345EAA-DAFA-40E7-A0E8-5FDEACF77D9C}" destId="{37612473-02FD-40AC-B8D1-AE91E37C0B0E}" srcOrd="1" destOrd="0" presId="urn:microsoft.com/office/officeart/2005/8/layout/list1"/>
    <dgm:cxn modelId="{DD084763-C2B4-4318-BA5C-4A6A667F4FAF}" type="presOf" srcId="{45345EAA-DAFA-40E7-A0E8-5FDEACF77D9C}" destId="{85F8C5B2-2070-46E8-84D3-525DC326A17C}" srcOrd="0" destOrd="0" presId="urn:microsoft.com/office/officeart/2005/8/layout/list1"/>
    <dgm:cxn modelId="{A7901E69-43D6-4477-9762-4BDA0967F229}" srcId="{436BE416-D20B-4F3B-9DB3-0C607A6D8601}" destId="{6DE99444-275B-42A4-B500-20330CABE858}" srcOrd="1" destOrd="0" parTransId="{A5C3BADE-7A1E-4366-93C2-0ED14E7262A9}" sibTransId="{3031C8A5-1A8B-4DFA-92D2-EDDB73834C60}"/>
    <dgm:cxn modelId="{D2447586-A8A5-4DB5-938D-9A977B13D350}" type="presOf" srcId="{6DE99444-275B-42A4-B500-20330CABE858}" destId="{A649C015-DCEF-42D8-8DA3-E3E07F8C805F}" srcOrd="0" destOrd="0" presId="urn:microsoft.com/office/officeart/2005/8/layout/list1"/>
    <dgm:cxn modelId="{B84E238A-4629-4E56-A38E-00F116951151}" srcId="{436BE416-D20B-4F3B-9DB3-0C607A6D8601}" destId="{45345EAA-DAFA-40E7-A0E8-5FDEACF77D9C}" srcOrd="0" destOrd="0" parTransId="{08F84E73-64EC-4FBD-AAB3-CBAA0CEAE12E}" sibTransId="{0258845F-9141-40C4-BACB-7219C68D1CFD}"/>
    <dgm:cxn modelId="{ACB413B2-3B74-4A7B-BEF4-EE11AF51402A}" type="presOf" srcId="{3535CB20-5FDC-4D82-A7EA-18EB8D2149CF}" destId="{365F76CC-3E78-4114-8C26-787D7848C8FE}" srcOrd="1" destOrd="0" presId="urn:microsoft.com/office/officeart/2005/8/layout/list1"/>
    <dgm:cxn modelId="{4AE3DFB7-B65E-4825-8D02-05E41A8E6243}" type="presOf" srcId="{436BE416-D20B-4F3B-9DB3-0C607A6D8601}" destId="{5E4F4E25-F454-47A8-8BF6-6A853FD21B08}" srcOrd="0" destOrd="0" presId="urn:microsoft.com/office/officeart/2005/8/layout/list1"/>
    <dgm:cxn modelId="{AE5466C6-127F-4AC3-9DDD-C91E9620F81B}" srcId="{436BE416-D20B-4F3B-9DB3-0C607A6D8601}" destId="{3535CB20-5FDC-4D82-A7EA-18EB8D2149CF}" srcOrd="3" destOrd="0" parTransId="{BD102B3C-5418-48DE-A573-868E1F957F4A}" sibTransId="{D8C41FAE-287A-47B7-AE4B-EC885A66A5DB}"/>
    <dgm:cxn modelId="{A04FCED6-1BD1-4EC8-AC20-52132FC9C678}" type="presOf" srcId="{6DE99444-275B-42A4-B500-20330CABE858}" destId="{EA74950B-D37E-442D-BBE6-184C1981D2B9}" srcOrd="1" destOrd="0" presId="urn:microsoft.com/office/officeart/2005/8/layout/list1"/>
    <dgm:cxn modelId="{178CB8FF-FAD1-4099-BBA3-9934D3876FA9}" type="presOf" srcId="{3535CB20-5FDC-4D82-A7EA-18EB8D2149CF}" destId="{63F8B875-0E65-4ACB-9E2B-EA990949C89D}" srcOrd="0" destOrd="0" presId="urn:microsoft.com/office/officeart/2005/8/layout/list1"/>
    <dgm:cxn modelId="{01400FF3-127A-475B-993C-330D218987F0}" type="presParOf" srcId="{5E4F4E25-F454-47A8-8BF6-6A853FD21B08}" destId="{0D0A2E71-A21A-45A9-B58D-C5CFC9F6A673}" srcOrd="0" destOrd="0" presId="urn:microsoft.com/office/officeart/2005/8/layout/list1"/>
    <dgm:cxn modelId="{EBE7471A-A985-4A39-B0A4-624D93FD048D}" type="presParOf" srcId="{0D0A2E71-A21A-45A9-B58D-C5CFC9F6A673}" destId="{85F8C5B2-2070-46E8-84D3-525DC326A17C}" srcOrd="0" destOrd="0" presId="urn:microsoft.com/office/officeart/2005/8/layout/list1"/>
    <dgm:cxn modelId="{F2EB5C37-7D90-4DBF-9B56-EC28EC57932D}" type="presParOf" srcId="{0D0A2E71-A21A-45A9-B58D-C5CFC9F6A673}" destId="{37612473-02FD-40AC-B8D1-AE91E37C0B0E}" srcOrd="1" destOrd="0" presId="urn:microsoft.com/office/officeart/2005/8/layout/list1"/>
    <dgm:cxn modelId="{3027395C-A53E-43C5-801F-43DF50D0638B}" type="presParOf" srcId="{5E4F4E25-F454-47A8-8BF6-6A853FD21B08}" destId="{8C27B4A2-4733-45A4-9715-B6253523B5B1}" srcOrd="1" destOrd="0" presId="urn:microsoft.com/office/officeart/2005/8/layout/list1"/>
    <dgm:cxn modelId="{CFB1DB9B-9903-4128-923B-B3ED9DBA1C1D}" type="presParOf" srcId="{5E4F4E25-F454-47A8-8BF6-6A853FD21B08}" destId="{8D322C6B-AEC0-40EA-931E-5B7E621E6858}" srcOrd="2" destOrd="0" presId="urn:microsoft.com/office/officeart/2005/8/layout/list1"/>
    <dgm:cxn modelId="{85A91330-FF45-4ACA-80AB-BA935FC2D0FA}" type="presParOf" srcId="{5E4F4E25-F454-47A8-8BF6-6A853FD21B08}" destId="{71AC8D34-AB58-440A-97A3-393AF48A505C}" srcOrd="3" destOrd="0" presId="urn:microsoft.com/office/officeart/2005/8/layout/list1"/>
    <dgm:cxn modelId="{2DD3AD48-273E-48B6-9E03-9C0D8C7FBEDA}" type="presParOf" srcId="{5E4F4E25-F454-47A8-8BF6-6A853FD21B08}" destId="{A690D4AB-ED67-42D4-B1F9-564A7A1A2E52}" srcOrd="4" destOrd="0" presId="urn:microsoft.com/office/officeart/2005/8/layout/list1"/>
    <dgm:cxn modelId="{8B1A52C4-3017-4A73-9A3B-626A8685EF97}" type="presParOf" srcId="{A690D4AB-ED67-42D4-B1F9-564A7A1A2E52}" destId="{A649C015-DCEF-42D8-8DA3-E3E07F8C805F}" srcOrd="0" destOrd="0" presId="urn:microsoft.com/office/officeart/2005/8/layout/list1"/>
    <dgm:cxn modelId="{458385BC-57E4-4F95-9A77-C0E7E1E546C1}" type="presParOf" srcId="{A690D4AB-ED67-42D4-B1F9-564A7A1A2E52}" destId="{EA74950B-D37E-442D-BBE6-184C1981D2B9}" srcOrd="1" destOrd="0" presId="urn:microsoft.com/office/officeart/2005/8/layout/list1"/>
    <dgm:cxn modelId="{4FE86903-72DF-430B-8582-D3447F6AD931}" type="presParOf" srcId="{5E4F4E25-F454-47A8-8BF6-6A853FD21B08}" destId="{F047FDDA-F229-4EDD-B3DC-09E79B37953E}" srcOrd="5" destOrd="0" presId="urn:microsoft.com/office/officeart/2005/8/layout/list1"/>
    <dgm:cxn modelId="{00A31606-652C-4A6B-A6AA-38B4E6C73F4C}" type="presParOf" srcId="{5E4F4E25-F454-47A8-8BF6-6A853FD21B08}" destId="{6D3BA268-E10D-4E19-B09A-C070A80511E5}" srcOrd="6" destOrd="0" presId="urn:microsoft.com/office/officeart/2005/8/layout/list1"/>
    <dgm:cxn modelId="{7BC0FA8C-F76D-4D18-A671-996E8D2BE8D4}" type="presParOf" srcId="{5E4F4E25-F454-47A8-8BF6-6A853FD21B08}" destId="{8B09D62A-5BC4-4C3F-A06A-4B3E0455E38D}" srcOrd="7" destOrd="0" presId="urn:microsoft.com/office/officeart/2005/8/layout/list1"/>
    <dgm:cxn modelId="{8C0A1B65-BA4D-464F-B009-C2F449AB771C}" type="presParOf" srcId="{5E4F4E25-F454-47A8-8BF6-6A853FD21B08}" destId="{2D6C4FAD-B226-4244-913E-0722A505FCE2}" srcOrd="8" destOrd="0" presId="urn:microsoft.com/office/officeart/2005/8/layout/list1"/>
    <dgm:cxn modelId="{92486CC2-6FF2-4271-8B5B-1E3F297CC023}" type="presParOf" srcId="{2D6C4FAD-B226-4244-913E-0722A505FCE2}" destId="{C951ACD0-A3AF-4006-8712-2B03A7CB71B8}" srcOrd="0" destOrd="0" presId="urn:microsoft.com/office/officeart/2005/8/layout/list1"/>
    <dgm:cxn modelId="{96D46093-97A5-4B37-9C76-B659068A0059}" type="presParOf" srcId="{2D6C4FAD-B226-4244-913E-0722A505FCE2}" destId="{876DD4B9-7CE9-4402-B197-6F607DF22DBE}" srcOrd="1" destOrd="0" presId="urn:microsoft.com/office/officeart/2005/8/layout/list1"/>
    <dgm:cxn modelId="{A633ABE4-F31D-4A8C-9F81-1392C6CC1EC3}" type="presParOf" srcId="{5E4F4E25-F454-47A8-8BF6-6A853FD21B08}" destId="{0F8E5BD2-D7D5-4E13-8624-E3E0E3DFDCDC}" srcOrd="9" destOrd="0" presId="urn:microsoft.com/office/officeart/2005/8/layout/list1"/>
    <dgm:cxn modelId="{270C03AB-B500-4873-82CF-CB181BB300C6}" type="presParOf" srcId="{5E4F4E25-F454-47A8-8BF6-6A853FD21B08}" destId="{3C0DE963-CE4D-46C1-BBCA-0F480552B654}" srcOrd="10" destOrd="0" presId="urn:microsoft.com/office/officeart/2005/8/layout/list1"/>
    <dgm:cxn modelId="{DE3098D5-8AE8-4045-8C46-27CE4755FD9A}" type="presParOf" srcId="{5E4F4E25-F454-47A8-8BF6-6A853FD21B08}" destId="{938EC180-BE2F-4A99-81F3-E9163607210C}" srcOrd="11" destOrd="0" presId="urn:microsoft.com/office/officeart/2005/8/layout/list1"/>
    <dgm:cxn modelId="{294AFB7D-0BF9-4616-B798-97301A02A760}" type="presParOf" srcId="{5E4F4E25-F454-47A8-8BF6-6A853FD21B08}" destId="{565F81B1-9C2A-4C95-A219-E76BD0D18974}" srcOrd="12" destOrd="0" presId="urn:microsoft.com/office/officeart/2005/8/layout/list1"/>
    <dgm:cxn modelId="{ADF3C977-C117-4508-A29F-CE01103A8213}" type="presParOf" srcId="{565F81B1-9C2A-4C95-A219-E76BD0D18974}" destId="{63F8B875-0E65-4ACB-9E2B-EA990949C89D}" srcOrd="0" destOrd="0" presId="urn:microsoft.com/office/officeart/2005/8/layout/list1"/>
    <dgm:cxn modelId="{B179A349-0B62-4D0E-94ED-AADCA41957B7}" type="presParOf" srcId="{565F81B1-9C2A-4C95-A219-E76BD0D18974}" destId="{365F76CC-3E78-4114-8C26-787D7848C8FE}" srcOrd="1" destOrd="0" presId="urn:microsoft.com/office/officeart/2005/8/layout/list1"/>
    <dgm:cxn modelId="{12620932-87BF-44C8-975B-6133B5C4A5A3}" type="presParOf" srcId="{5E4F4E25-F454-47A8-8BF6-6A853FD21B08}" destId="{59161898-8FC7-436E-B0DD-325B25896D56}" srcOrd="13" destOrd="0" presId="urn:microsoft.com/office/officeart/2005/8/layout/list1"/>
    <dgm:cxn modelId="{1B8596EC-3B9C-43B5-A81F-0B546D224A9D}" type="presParOf" srcId="{5E4F4E25-F454-47A8-8BF6-6A853FD21B08}" destId="{6EBD96CA-160C-4EE0-A54E-142E605679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71074D-CB19-41D9-8787-D4D27F537293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09634-346E-4B8C-B702-26D3F3CE0899}">
      <dgm:prSet/>
      <dgm:spPr/>
      <dgm:t>
        <a:bodyPr/>
        <a:lstStyle/>
        <a:p>
          <a:r>
            <a:rPr lang="es-CL" dirty="0"/>
            <a:t>Inicio</a:t>
          </a:r>
          <a:endParaRPr lang="en-US" dirty="0"/>
        </a:p>
      </dgm:t>
    </dgm:pt>
    <dgm:pt modelId="{5891AC17-5585-4CDB-91AE-36E083CCDE68}" type="parTrans" cxnId="{20D8DDE1-9A13-472F-A3C3-1B11BDD6AAAC}">
      <dgm:prSet/>
      <dgm:spPr/>
      <dgm:t>
        <a:bodyPr/>
        <a:lstStyle/>
        <a:p>
          <a:endParaRPr lang="en-US"/>
        </a:p>
      </dgm:t>
    </dgm:pt>
    <dgm:pt modelId="{DC73C405-7EAE-41FC-BA57-C3D61AFB8473}" type="sibTrans" cxnId="{20D8DDE1-9A13-472F-A3C3-1B11BDD6AAAC}">
      <dgm:prSet/>
      <dgm:spPr/>
      <dgm:t>
        <a:bodyPr/>
        <a:lstStyle/>
        <a:p>
          <a:endParaRPr lang="en-US" dirty="0"/>
        </a:p>
      </dgm:t>
    </dgm:pt>
    <dgm:pt modelId="{06B84EF5-DAAB-4BE8-ABA4-A4077DD48EE5}">
      <dgm:prSet/>
      <dgm:spPr/>
      <dgm:t>
        <a:bodyPr/>
        <a:lstStyle/>
        <a:p>
          <a:r>
            <a:rPr lang="es-CL" dirty="0"/>
            <a:t>Primer grupo: variables significativas</a:t>
          </a:r>
          <a:endParaRPr lang="en-US" dirty="0"/>
        </a:p>
      </dgm:t>
    </dgm:pt>
    <dgm:pt modelId="{C1181F81-A2B3-4D54-98EB-5FDA49733C25}" type="parTrans" cxnId="{45CCC113-C88E-461B-A95C-572E7E5D4CDA}">
      <dgm:prSet/>
      <dgm:spPr/>
      <dgm:t>
        <a:bodyPr/>
        <a:lstStyle/>
        <a:p>
          <a:endParaRPr lang="en-US"/>
        </a:p>
      </dgm:t>
    </dgm:pt>
    <dgm:pt modelId="{0A993734-6873-4E8E-8828-FE209B01EA23}" type="sibTrans" cxnId="{45CCC113-C88E-461B-A95C-572E7E5D4CDA}">
      <dgm:prSet/>
      <dgm:spPr/>
      <dgm:t>
        <a:bodyPr/>
        <a:lstStyle/>
        <a:p>
          <a:endParaRPr lang="en-US" dirty="0"/>
        </a:p>
      </dgm:t>
    </dgm:pt>
    <dgm:pt modelId="{A7B2A68F-9C2D-411E-AD42-16D60DFF7519}">
      <dgm:prSet/>
      <dgm:spPr/>
      <dgm:t>
        <a:bodyPr/>
        <a:lstStyle/>
        <a:p>
          <a:r>
            <a:rPr lang="es-CL" dirty="0"/>
            <a:t>Segundo grupo: variables con betas lejanos a cero (en Lasso)</a:t>
          </a:r>
          <a:endParaRPr lang="en-US" dirty="0"/>
        </a:p>
      </dgm:t>
    </dgm:pt>
    <dgm:pt modelId="{AEFDE443-3B5F-43E1-A7E3-E7D37612009A}" type="parTrans" cxnId="{3074B9EE-311F-4998-9028-864E3ADC51F1}">
      <dgm:prSet/>
      <dgm:spPr/>
      <dgm:t>
        <a:bodyPr/>
        <a:lstStyle/>
        <a:p>
          <a:endParaRPr lang="en-US"/>
        </a:p>
      </dgm:t>
    </dgm:pt>
    <dgm:pt modelId="{1E547431-5297-4017-BBAA-E7FE8D3B00DE}" type="sibTrans" cxnId="{3074B9EE-311F-4998-9028-864E3ADC51F1}">
      <dgm:prSet/>
      <dgm:spPr/>
      <dgm:t>
        <a:bodyPr/>
        <a:lstStyle/>
        <a:p>
          <a:endParaRPr lang="en-US"/>
        </a:p>
      </dgm:t>
    </dgm:pt>
    <dgm:pt modelId="{8C40F9F5-9E4C-412F-9F92-CE48F7ABE239}">
      <dgm:prSet/>
      <dgm:spPr/>
      <dgm:t>
        <a:bodyPr/>
        <a:lstStyle/>
        <a:p>
          <a:r>
            <a:rPr lang="es-CL" dirty="0"/>
            <a:t>Acidez fija</a:t>
          </a:r>
          <a:endParaRPr lang="en-US" dirty="0"/>
        </a:p>
      </dgm:t>
    </dgm:pt>
    <dgm:pt modelId="{65B47A79-5E80-437C-ACFB-4E33FEEE358D}" type="parTrans" cxnId="{8BF36E5E-918C-457B-B488-C638EFACC866}">
      <dgm:prSet/>
      <dgm:spPr/>
      <dgm:t>
        <a:bodyPr/>
        <a:lstStyle/>
        <a:p>
          <a:endParaRPr lang="es-CL"/>
        </a:p>
      </dgm:t>
    </dgm:pt>
    <dgm:pt modelId="{1C49C677-2F15-4A8A-8285-AF166E427137}" type="sibTrans" cxnId="{8BF36E5E-918C-457B-B488-C638EFACC866}">
      <dgm:prSet/>
      <dgm:spPr/>
      <dgm:t>
        <a:bodyPr/>
        <a:lstStyle/>
        <a:p>
          <a:endParaRPr lang="es-CL"/>
        </a:p>
      </dgm:t>
    </dgm:pt>
    <dgm:pt modelId="{75DE0737-B0A6-46F2-8EF6-27B08D5C18CD}">
      <dgm:prSet/>
      <dgm:spPr/>
      <dgm:t>
        <a:bodyPr/>
        <a:lstStyle/>
        <a:p>
          <a:r>
            <a:rPr lang="es-CL" dirty="0"/>
            <a:t>Acidez volátil</a:t>
          </a:r>
        </a:p>
      </dgm:t>
    </dgm:pt>
    <dgm:pt modelId="{237A81A0-4807-4208-9CF7-958F84229F4C}" type="parTrans" cxnId="{18774E02-CEBF-419E-82EE-F6A0B1246BC6}">
      <dgm:prSet/>
      <dgm:spPr/>
      <dgm:t>
        <a:bodyPr/>
        <a:lstStyle/>
        <a:p>
          <a:endParaRPr lang="es-CL"/>
        </a:p>
      </dgm:t>
    </dgm:pt>
    <dgm:pt modelId="{F9C2C397-D153-488E-B752-386EA19ABAF8}" type="sibTrans" cxnId="{18774E02-CEBF-419E-82EE-F6A0B1246BC6}">
      <dgm:prSet/>
      <dgm:spPr/>
      <dgm:t>
        <a:bodyPr/>
        <a:lstStyle/>
        <a:p>
          <a:endParaRPr lang="es-CL"/>
        </a:p>
      </dgm:t>
    </dgm:pt>
    <dgm:pt modelId="{0E12B703-32BD-4B83-9E1C-E24951499833}">
      <dgm:prSet/>
      <dgm:spPr/>
      <dgm:t>
        <a:bodyPr/>
        <a:lstStyle/>
        <a:p>
          <a:r>
            <a:rPr lang="es-CL" dirty="0"/>
            <a:t>Ácido cítrico</a:t>
          </a:r>
        </a:p>
      </dgm:t>
    </dgm:pt>
    <dgm:pt modelId="{81C89DA5-6382-4075-9057-4E8EBA37E41E}" type="parTrans" cxnId="{057887AC-D61A-4BF4-9524-A210DA4F6B65}">
      <dgm:prSet/>
      <dgm:spPr/>
      <dgm:t>
        <a:bodyPr/>
        <a:lstStyle/>
        <a:p>
          <a:endParaRPr lang="es-CL"/>
        </a:p>
      </dgm:t>
    </dgm:pt>
    <dgm:pt modelId="{AE30C9CE-C925-4D4D-B5A3-CB9413CB5F27}" type="sibTrans" cxnId="{057887AC-D61A-4BF4-9524-A210DA4F6B65}">
      <dgm:prSet/>
      <dgm:spPr/>
      <dgm:t>
        <a:bodyPr/>
        <a:lstStyle/>
        <a:p>
          <a:endParaRPr lang="es-CL"/>
        </a:p>
      </dgm:t>
    </dgm:pt>
    <dgm:pt modelId="{705221D7-5F0B-4E94-8C7A-9F2D63C6FB82}">
      <dgm:prSet/>
      <dgm:spPr/>
      <dgm:t>
        <a:bodyPr/>
        <a:lstStyle/>
        <a:p>
          <a:r>
            <a:rPr lang="es-CL" dirty="0"/>
            <a:t>Azúcar residual</a:t>
          </a:r>
        </a:p>
      </dgm:t>
    </dgm:pt>
    <dgm:pt modelId="{809D9A4D-EAF7-4C32-8781-757DC2B904DA}" type="parTrans" cxnId="{1BAE2EA3-94D2-437F-99B2-9735C0FC0322}">
      <dgm:prSet/>
      <dgm:spPr/>
      <dgm:t>
        <a:bodyPr/>
        <a:lstStyle/>
        <a:p>
          <a:endParaRPr lang="es-CL"/>
        </a:p>
      </dgm:t>
    </dgm:pt>
    <dgm:pt modelId="{4BE1A3B6-D725-49DC-8345-9EA294E9CC19}" type="sibTrans" cxnId="{1BAE2EA3-94D2-437F-99B2-9735C0FC0322}">
      <dgm:prSet/>
      <dgm:spPr/>
      <dgm:t>
        <a:bodyPr/>
        <a:lstStyle/>
        <a:p>
          <a:endParaRPr lang="es-CL"/>
        </a:p>
      </dgm:t>
    </dgm:pt>
    <dgm:pt modelId="{D349A552-B16E-447D-9DFE-D70766E3E417}">
      <dgm:prSet/>
      <dgm:spPr/>
      <dgm:t>
        <a:bodyPr/>
        <a:lstStyle/>
        <a:p>
          <a:r>
            <a:rPr lang="es-CL" dirty="0"/>
            <a:t>Dióxido de sulfuro libre</a:t>
          </a:r>
        </a:p>
      </dgm:t>
    </dgm:pt>
    <dgm:pt modelId="{62DBB413-7D2D-4C8D-818B-1226FB37CD1F}" type="parTrans" cxnId="{0F619EB3-0E61-4F28-BA16-A11CC0A3CBD1}">
      <dgm:prSet/>
      <dgm:spPr/>
      <dgm:t>
        <a:bodyPr/>
        <a:lstStyle/>
        <a:p>
          <a:endParaRPr lang="es-CL"/>
        </a:p>
      </dgm:t>
    </dgm:pt>
    <dgm:pt modelId="{4CC42C2B-1C11-47B2-B9EA-265E3FB5FC74}" type="sibTrans" cxnId="{0F619EB3-0E61-4F28-BA16-A11CC0A3CBD1}">
      <dgm:prSet/>
      <dgm:spPr/>
      <dgm:t>
        <a:bodyPr/>
        <a:lstStyle/>
        <a:p>
          <a:endParaRPr lang="es-CL"/>
        </a:p>
      </dgm:t>
    </dgm:pt>
    <dgm:pt modelId="{35F28C65-2BAE-4BD8-9C9A-13DB0E0F3076}">
      <dgm:prSet/>
      <dgm:spPr/>
      <dgm:t>
        <a:bodyPr/>
        <a:lstStyle/>
        <a:p>
          <a:r>
            <a:rPr lang="es-CL" dirty="0"/>
            <a:t>Dióxido de azufre total</a:t>
          </a:r>
        </a:p>
      </dgm:t>
    </dgm:pt>
    <dgm:pt modelId="{21228912-C7D9-4F53-AEF8-9337CE3BB1E1}" type="parTrans" cxnId="{8D500B01-BE74-441E-9C33-9F0DA07E22F3}">
      <dgm:prSet/>
      <dgm:spPr/>
      <dgm:t>
        <a:bodyPr/>
        <a:lstStyle/>
        <a:p>
          <a:endParaRPr lang="es-CL"/>
        </a:p>
      </dgm:t>
    </dgm:pt>
    <dgm:pt modelId="{8A7AB407-A861-4487-8496-186DF3A2B511}" type="sibTrans" cxnId="{8D500B01-BE74-441E-9C33-9F0DA07E22F3}">
      <dgm:prSet/>
      <dgm:spPr/>
      <dgm:t>
        <a:bodyPr/>
        <a:lstStyle/>
        <a:p>
          <a:endParaRPr lang="es-CL"/>
        </a:p>
      </dgm:t>
    </dgm:pt>
    <dgm:pt modelId="{348750D1-E359-4F6E-9F6B-7CB6ED04CD50}">
      <dgm:prSet/>
      <dgm:spPr/>
      <dgm:t>
        <a:bodyPr/>
        <a:lstStyle/>
        <a:p>
          <a:r>
            <a:rPr lang="es-CL" dirty="0"/>
            <a:t>pH</a:t>
          </a:r>
        </a:p>
      </dgm:t>
    </dgm:pt>
    <dgm:pt modelId="{B5AFACB5-3E4D-40A2-849F-B6DC61C6FFD9}" type="parTrans" cxnId="{AAC1DB75-6673-49C6-B63B-F57FC3106D34}">
      <dgm:prSet/>
      <dgm:spPr/>
      <dgm:t>
        <a:bodyPr/>
        <a:lstStyle/>
        <a:p>
          <a:endParaRPr lang="es-CL"/>
        </a:p>
      </dgm:t>
    </dgm:pt>
    <dgm:pt modelId="{0173176B-7139-4C27-A6DA-6FDD6286E008}" type="sibTrans" cxnId="{AAC1DB75-6673-49C6-B63B-F57FC3106D34}">
      <dgm:prSet/>
      <dgm:spPr/>
      <dgm:t>
        <a:bodyPr/>
        <a:lstStyle/>
        <a:p>
          <a:endParaRPr lang="es-CL"/>
        </a:p>
      </dgm:t>
    </dgm:pt>
    <dgm:pt modelId="{7ED5BF72-D9FF-4BA1-850F-919EF8A07D30}">
      <dgm:prSet/>
      <dgm:spPr/>
      <dgm:t>
        <a:bodyPr/>
        <a:lstStyle/>
        <a:p>
          <a:r>
            <a:rPr lang="es-CL" dirty="0"/>
            <a:t>Sulfatos</a:t>
          </a:r>
        </a:p>
      </dgm:t>
    </dgm:pt>
    <dgm:pt modelId="{EAB0ACFE-0A3B-45BA-9FFE-BEC16D06B4F7}" type="parTrans" cxnId="{28B66920-5AFD-4420-BD0B-60769E01B431}">
      <dgm:prSet/>
      <dgm:spPr/>
      <dgm:t>
        <a:bodyPr/>
        <a:lstStyle/>
        <a:p>
          <a:endParaRPr lang="es-CL"/>
        </a:p>
      </dgm:t>
    </dgm:pt>
    <dgm:pt modelId="{58728337-8E3F-4390-B3C3-DA1200CA4B56}" type="sibTrans" cxnId="{28B66920-5AFD-4420-BD0B-60769E01B431}">
      <dgm:prSet/>
      <dgm:spPr/>
      <dgm:t>
        <a:bodyPr/>
        <a:lstStyle/>
        <a:p>
          <a:endParaRPr lang="es-CL"/>
        </a:p>
      </dgm:t>
    </dgm:pt>
    <dgm:pt modelId="{71723568-9130-4DEE-A1A2-49D9E20EA955}">
      <dgm:prSet/>
      <dgm:spPr/>
      <dgm:t>
        <a:bodyPr/>
        <a:lstStyle/>
        <a:p>
          <a:r>
            <a:rPr lang="es-CL" dirty="0"/>
            <a:t>Alcohol</a:t>
          </a:r>
        </a:p>
      </dgm:t>
    </dgm:pt>
    <dgm:pt modelId="{F058775E-8467-4872-9D5C-0DF4FB8A82AD}" type="parTrans" cxnId="{D725825C-B6FA-411B-8EFF-47D8D425D628}">
      <dgm:prSet/>
      <dgm:spPr/>
      <dgm:t>
        <a:bodyPr/>
        <a:lstStyle/>
        <a:p>
          <a:endParaRPr lang="es-CL"/>
        </a:p>
      </dgm:t>
    </dgm:pt>
    <dgm:pt modelId="{A0E4CD99-E66B-48C1-88C1-DE6389FF1B24}" type="sibTrans" cxnId="{D725825C-B6FA-411B-8EFF-47D8D425D628}">
      <dgm:prSet/>
      <dgm:spPr/>
      <dgm:t>
        <a:bodyPr/>
        <a:lstStyle/>
        <a:p>
          <a:endParaRPr lang="es-CL"/>
        </a:p>
      </dgm:t>
    </dgm:pt>
    <dgm:pt modelId="{5E97325B-0695-4623-82D9-419B6ABBA760}">
      <dgm:prSet/>
      <dgm:spPr/>
      <dgm:t>
        <a:bodyPr/>
        <a:lstStyle/>
        <a:p>
          <a:pPr>
            <a:lnSpc>
              <a:spcPct val="200000"/>
            </a:lnSpc>
          </a:pPr>
          <a:r>
            <a:rPr lang="es-CL" noProof="0" dirty="0"/>
            <a:t>Todas</a:t>
          </a:r>
          <a:r>
            <a:rPr lang="en-US" dirty="0"/>
            <a:t> las variables</a:t>
          </a:r>
        </a:p>
      </dgm:t>
    </dgm:pt>
    <dgm:pt modelId="{3DC0E7A0-9DFF-4D8A-AE29-7D78091E74A2}" type="parTrans" cxnId="{1D2772A2-7181-4B72-9065-2A41B5A1DB79}">
      <dgm:prSet/>
      <dgm:spPr/>
      <dgm:t>
        <a:bodyPr/>
        <a:lstStyle/>
        <a:p>
          <a:endParaRPr lang="es-CL"/>
        </a:p>
      </dgm:t>
    </dgm:pt>
    <dgm:pt modelId="{BF833844-1F67-4C1E-BDCB-DF17191BBAEC}" type="sibTrans" cxnId="{1D2772A2-7181-4B72-9065-2A41B5A1DB79}">
      <dgm:prSet/>
      <dgm:spPr/>
      <dgm:t>
        <a:bodyPr/>
        <a:lstStyle/>
        <a:p>
          <a:endParaRPr lang="es-CL"/>
        </a:p>
      </dgm:t>
    </dgm:pt>
    <dgm:pt modelId="{310AC42B-D3C2-4A8B-91D3-0D9886476826}">
      <dgm:prSet/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7 no </a:t>
          </a:r>
          <a:r>
            <a:rPr lang="es-CL" noProof="0" dirty="0"/>
            <a:t>significativas</a:t>
          </a:r>
        </a:p>
      </dgm:t>
    </dgm:pt>
    <dgm:pt modelId="{3DEF95A5-A85F-41BD-A981-08AC46E5CAE3}" type="parTrans" cxnId="{921209BB-EFF1-44B3-84AB-5F37800E59A2}">
      <dgm:prSet/>
      <dgm:spPr/>
      <dgm:t>
        <a:bodyPr/>
        <a:lstStyle/>
        <a:p>
          <a:endParaRPr lang="es-CL"/>
        </a:p>
      </dgm:t>
    </dgm:pt>
    <dgm:pt modelId="{49D3CE9C-563B-410D-A12C-AA82395116AB}" type="sibTrans" cxnId="{921209BB-EFF1-44B3-84AB-5F37800E59A2}">
      <dgm:prSet/>
      <dgm:spPr/>
      <dgm:t>
        <a:bodyPr/>
        <a:lstStyle/>
        <a:p>
          <a:endParaRPr lang="es-CL"/>
        </a:p>
      </dgm:t>
    </dgm:pt>
    <dgm:pt modelId="{8C4D2D2E-592C-4082-BCFC-B1F79DCF7F09}">
      <dgm:prSet/>
      <dgm:spPr/>
      <dgm:t>
        <a:bodyPr/>
        <a:lstStyle/>
        <a:p>
          <a:pPr>
            <a:lnSpc>
              <a:spcPct val="200000"/>
            </a:lnSpc>
          </a:pPr>
          <a:r>
            <a:rPr lang="es-CL" noProof="0" dirty="0"/>
            <a:t>Usamos</a:t>
          </a:r>
          <a:r>
            <a:rPr lang="en-US" dirty="0"/>
            <a:t> </a:t>
          </a:r>
          <a:r>
            <a:rPr lang="es-CL" noProof="0" dirty="0"/>
            <a:t>Método</a:t>
          </a:r>
          <a:r>
            <a:rPr lang="en-US" dirty="0"/>
            <a:t> Lasso</a:t>
          </a:r>
        </a:p>
      </dgm:t>
    </dgm:pt>
    <dgm:pt modelId="{1432A99F-8A1E-4A2A-A0E8-C352B8FEAD57}" type="parTrans" cxnId="{90D70C57-931B-413A-9055-6C4916C6711E}">
      <dgm:prSet/>
      <dgm:spPr/>
      <dgm:t>
        <a:bodyPr/>
        <a:lstStyle/>
        <a:p>
          <a:endParaRPr lang="es-CL"/>
        </a:p>
      </dgm:t>
    </dgm:pt>
    <dgm:pt modelId="{EB68621D-4EDD-4D0D-8005-3F941FAB6E2D}" type="sibTrans" cxnId="{90D70C57-931B-413A-9055-6C4916C6711E}">
      <dgm:prSet/>
      <dgm:spPr/>
      <dgm:t>
        <a:bodyPr/>
        <a:lstStyle/>
        <a:p>
          <a:endParaRPr lang="es-CL"/>
        </a:p>
      </dgm:t>
    </dgm:pt>
    <dgm:pt modelId="{8FA3550A-BC5F-4D76-9C61-BDF7E30EC371}">
      <dgm:prSet/>
      <dgm:spPr/>
      <dgm:t>
        <a:bodyPr/>
        <a:lstStyle/>
        <a:p>
          <a:pPr>
            <a:lnSpc>
              <a:spcPct val="150000"/>
            </a:lnSpc>
          </a:pPr>
          <a:r>
            <a:rPr lang="es-CL" noProof="0" dirty="0"/>
            <a:t>Acidez</a:t>
          </a:r>
          <a:r>
            <a:rPr lang="en-US" dirty="0"/>
            <a:t> </a:t>
          </a:r>
          <a:r>
            <a:rPr lang="es-CL" noProof="0" dirty="0"/>
            <a:t>volátil</a:t>
          </a:r>
        </a:p>
      </dgm:t>
    </dgm:pt>
    <dgm:pt modelId="{4E8596B3-B09A-4DCF-A3A2-BCF4D84CF07A}" type="parTrans" cxnId="{F6F7514A-804D-4B86-9AF0-9845D4970DFB}">
      <dgm:prSet/>
      <dgm:spPr/>
      <dgm:t>
        <a:bodyPr/>
        <a:lstStyle/>
        <a:p>
          <a:endParaRPr lang="es-CL"/>
        </a:p>
      </dgm:t>
    </dgm:pt>
    <dgm:pt modelId="{F4C9D794-0F9A-4A34-BA38-55586FDD74E0}" type="sibTrans" cxnId="{F6F7514A-804D-4B86-9AF0-9845D4970DFB}">
      <dgm:prSet/>
      <dgm:spPr/>
      <dgm:t>
        <a:bodyPr/>
        <a:lstStyle/>
        <a:p>
          <a:endParaRPr lang="es-CL"/>
        </a:p>
      </dgm:t>
    </dgm:pt>
    <dgm:pt modelId="{E871B531-32E6-40F7-B119-07C3FF9B7A6C}">
      <dgm:prSet/>
      <dgm:spPr/>
      <dgm:t>
        <a:bodyPr/>
        <a:lstStyle/>
        <a:p>
          <a:pPr>
            <a:lnSpc>
              <a:spcPct val="150000"/>
            </a:lnSpc>
          </a:pPr>
          <a:r>
            <a:rPr lang="es-CL" noProof="0" dirty="0"/>
            <a:t>Ácido</a:t>
          </a:r>
          <a:r>
            <a:rPr lang="en-US" dirty="0"/>
            <a:t> </a:t>
          </a:r>
          <a:r>
            <a:rPr lang="es-CL" noProof="0" dirty="0"/>
            <a:t>cítrico</a:t>
          </a:r>
        </a:p>
      </dgm:t>
    </dgm:pt>
    <dgm:pt modelId="{75C3C1F4-514D-4A65-AF8E-B346F6A82278}" type="parTrans" cxnId="{0C9EE6CF-9673-451A-B403-C5D2F2A69401}">
      <dgm:prSet/>
      <dgm:spPr/>
      <dgm:t>
        <a:bodyPr/>
        <a:lstStyle/>
        <a:p>
          <a:endParaRPr lang="es-CL"/>
        </a:p>
      </dgm:t>
    </dgm:pt>
    <dgm:pt modelId="{7272AAA5-47A8-4ABF-AFA8-15FFE808AE72}" type="sibTrans" cxnId="{0C9EE6CF-9673-451A-B403-C5D2F2A69401}">
      <dgm:prSet/>
      <dgm:spPr/>
      <dgm:t>
        <a:bodyPr/>
        <a:lstStyle/>
        <a:p>
          <a:endParaRPr lang="es-CL"/>
        </a:p>
      </dgm:t>
    </dgm:pt>
    <dgm:pt modelId="{105E156E-51DC-48CA-B1A5-6A417BE60B64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pH</a:t>
          </a:r>
        </a:p>
      </dgm:t>
    </dgm:pt>
    <dgm:pt modelId="{2B1B5CE8-DFBB-421C-AD1F-F76D0C8F5F14}" type="parTrans" cxnId="{29214BBD-E5F7-4C9C-BC8D-849D44A4CA7A}">
      <dgm:prSet/>
      <dgm:spPr/>
      <dgm:t>
        <a:bodyPr/>
        <a:lstStyle/>
        <a:p>
          <a:endParaRPr lang="es-CL"/>
        </a:p>
      </dgm:t>
    </dgm:pt>
    <dgm:pt modelId="{F9E0DB92-065F-4FDE-9FEB-67FB023EC203}" type="sibTrans" cxnId="{29214BBD-E5F7-4C9C-BC8D-849D44A4CA7A}">
      <dgm:prSet/>
      <dgm:spPr/>
      <dgm:t>
        <a:bodyPr/>
        <a:lstStyle/>
        <a:p>
          <a:endParaRPr lang="es-CL"/>
        </a:p>
      </dgm:t>
    </dgm:pt>
    <dgm:pt modelId="{58DCE9B7-C354-4C84-8B52-83E1466D6BAF}">
      <dgm:prSet/>
      <dgm:spPr/>
      <dgm:t>
        <a:bodyPr/>
        <a:lstStyle/>
        <a:p>
          <a:pPr>
            <a:lnSpc>
              <a:spcPct val="150000"/>
            </a:lnSpc>
          </a:pPr>
          <a:r>
            <a:rPr lang="es-CL" noProof="0" dirty="0"/>
            <a:t>Sulfatos</a:t>
          </a:r>
        </a:p>
      </dgm:t>
    </dgm:pt>
    <dgm:pt modelId="{0C16B9E2-1EBB-463C-BABE-D3F924423E43}" type="parTrans" cxnId="{8249AB92-3B1D-40E9-878A-1E59F90D7E1B}">
      <dgm:prSet/>
      <dgm:spPr/>
      <dgm:t>
        <a:bodyPr/>
        <a:lstStyle/>
        <a:p>
          <a:endParaRPr lang="es-CL"/>
        </a:p>
      </dgm:t>
    </dgm:pt>
    <dgm:pt modelId="{ACDF917B-CCE1-4751-809F-1A5F705323BB}" type="sibTrans" cxnId="{8249AB92-3B1D-40E9-878A-1E59F90D7E1B}">
      <dgm:prSet/>
      <dgm:spPr/>
      <dgm:t>
        <a:bodyPr/>
        <a:lstStyle/>
        <a:p>
          <a:endParaRPr lang="es-CL"/>
        </a:p>
      </dgm:t>
    </dgm:pt>
    <dgm:pt modelId="{2701C6BC-E3F2-4670-A5F4-AF43834F3E67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Alcohol</a:t>
          </a:r>
        </a:p>
      </dgm:t>
    </dgm:pt>
    <dgm:pt modelId="{5B9D5D25-E1A1-4492-BA79-A27ADC3EBA10}" type="parTrans" cxnId="{65B3C92B-7570-4CDC-847D-CE92B3BB4BEC}">
      <dgm:prSet/>
      <dgm:spPr/>
      <dgm:t>
        <a:bodyPr/>
        <a:lstStyle/>
        <a:p>
          <a:endParaRPr lang="es-CL"/>
        </a:p>
      </dgm:t>
    </dgm:pt>
    <dgm:pt modelId="{8CA0B9EB-279D-4DCE-BA16-CB061485A966}" type="sibTrans" cxnId="{65B3C92B-7570-4CDC-847D-CE92B3BB4BEC}">
      <dgm:prSet/>
      <dgm:spPr/>
      <dgm:t>
        <a:bodyPr/>
        <a:lstStyle/>
        <a:p>
          <a:endParaRPr lang="es-CL"/>
        </a:p>
      </dgm:t>
    </dgm:pt>
    <dgm:pt modelId="{07E1EFD5-3975-4477-A172-A562776B58FA}" type="pres">
      <dgm:prSet presAssocID="{D871074D-CB19-41D9-8787-D4D27F537293}" presName="linearFlow" presStyleCnt="0">
        <dgm:presLayoutVars>
          <dgm:dir/>
          <dgm:animLvl val="lvl"/>
          <dgm:resizeHandles val="exact"/>
        </dgm:presLayoutVars>
      </dgm:prSet>
      <dgm:spPr/>
    </dgm:pt>
    <dgm:pt modelId="{8118617D-4837-4849-9C2B-7A36B9E7FA66}" type="pres">
      <dgm:prSet presAssocID="{11909634-346E-4B8C-B702-26D3F3CE0899}" presName="composite" presStyleCnt="0"/>
      <dgm:spPr/>
    </dgm:pt>
    <dgm:pt modelId="{7320F04D-0E1E-4DB0-8FDB-3BA84B2C6B5E}" type="pres">
      <dgm:prSet presAssocID="{11909634-346E-4B8C-B702-26D3F3CE089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45B42B-379C-4898-A691-2A2C5E102BAF}" type="pres">
      <dgm:prSet presAssocID="{11909634-346E-4B8C-B702-26D3F3CE0899}" presName="parSh" presStyleLbl="node1" presStyleIdx="0" presStyleCnt="3"/>
      <dgm:spPr/>
    </dgm:pt>
    <dgm:pt modelId="{2BD9AA8D-51A3-4C42-9530-AC784C1D40EE}" type="pres">
      <dgm:prSet presAssocID="{11909634-346E-4B8C-B702-26D3F3CE0899}" presName="desTx" presStyleLbl="fgAcc1" presStyleIdx="0" presStyleCnt="3">
        <dgm:presLayoutVars>
          <dgm:bulletEnabled val="1"/>
        </dgm:presLayoutVars>
      </dgm:prSet>
      <dgm:spPr/>
    </dgm:pt>
    <dgm:pt modelId="{859E054D-0768-4D78-95AB-EB1133A56D92}" type="pres">
      <dgm:prSet presAssocID="{DC73C405-7EAE-41FC-BA57-C3D61AFB8473}" presName="sibTrans" presStyleLbl="sibTrans2D1" presStyleIdx="0" presStyleCnt="2"/>
      <dgm:spPr/>
    </dgm:pt>
    <dgm:pt modelId="{E854737F-6AD3-43DB-8211-94F7242A5561}" type="pres">
      <dgm:prSet presAssocID="{DC73C405-7EAE-41FC-BA57-C3D61AFB8473}" presName="connTx" presStyleLbl="sibTrans2D1" presStyleIdx="0" presStyleCnt="2"/>
      <dgm:spPr/>
    </dgm:pt>
    <dgm:pt modelId="{EC53B8ED-CFF0-405D-8193-11B5D5971D4C}" type="pres">
      <dgm:prSet presAssocID="{06B84EF5-DAAB-4BE8-ABA4-A4077DD48EE5}" presName="composite" presStyleCnt="0"/>
      <dgm:spPr/>
    </dgm:pt>
    <dgm:pt modelId="{1E25BE98-5C1E-409D-8163-76F22D7C2992}" type="pres">
      <dgm:prSet presAssocID="{06B84EF5-DAAB-4BE8-ABA4-A4077DD48EE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4A13CE6-58E2-49AE-BC98-E1D7088C7227}" type="pres">
      <dgm:prSet presAssocID="{06B84EF5-DAAB-4BE8-ABA4-A4077DD48EE5}" presName="parSh" presStyleLbl="node1" presStyleIdx="1" presStyleCnt="3"/>
      <dgm:spPr/>
    </dgm:pt>
    <dgm:pt modelId="{4AEC5735-1579-4FB5-AB8D-E46CC4080DC7}" type="pres">
      <dgm:prSet presAssocID="{06B84EF5-DAAB-4BE8-ABA4-A4077DD48EE5}" presName="desTx" presStyleLbl="fgAcc1" presStyleIdx="1" presStyleCnt="3">
        <dgm:presLayoutVars>
          <dgm:bulletEnabled val="1"/>
        </dgm:presLayoutVars>
      </dgm:prSet>
      <dgm:spPr/>
    </dgm:pt>
    <dgm:pt modelId="{DD23D967-07D7-47AB-A620-68E1CC40578C}" type="pres">
      <dgm:prSet presAssocID="{0A993734-6873-4E8E-8828-FE209B01EA23}" presName="sibTrans" presStyleLbl="sibTrans2D1" presStyleIdx="1" presStyleCnt="2"/>
      <dgm:spPr/>
    </dgm:pt>
    <dgm:pt modelId="{380F4FC3-34CD-4CB5-BBC4-D672DBF97815}" type="pres">
      <dgm:prSet presAssocID="{0A993734-6873-4E8E-8828-FE209B01EA23}" presName="connTx" presStyleLbl="sibTrans2D1" presStyleIdx="1" presStyleCnt="2"/>
      <dgm:spPr/>
    </dgm:pt>
    <dgm:pt modelId="{480A220E-966C-4887-AFE0-EDD2318B2DA5}" type="pres">
      <dgm:prSet presAssocID="{A7B2A68F-9C2D-411E-AD42-16D60DFF7519}" presName="composite" presStyleCnt="0"/>
      <dgm:spPr/>
    </dgm:pt>
    <dgm:pt modelId="{6593F5E4-74CE-475B-ADFA-A258ACCF7406}" type="pres">
      <dgm:prSet presAssocID="{A7B2A68F-9C2D-411E-AD42-16D60DFF751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4578B47-4EF0-4366-8FCE-DDAA3BBDFE1D}" type="pres">
      <dgm:prSet presAssocID="{A7B2A68F-9C2D-411E-AD42-16D60DFF7519}" presName="parSh" presStyleLbl="node1" presStyleIdx="2" presStyleCnt="3"/>
      <dgm:spPr/>
    </dgm:pt>
    <dgm:pt modelId="{A8ED9F27-A105-475F-AD3B-7E218A67AEF0}" type="pres">
      <dgm:prSet presAssocID="{A7B2A68F-9C2D-411E-AD42-16D60DFF751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9FF9B00-C220-4D06-A5C6-78C59B15F9AC}" type="presOf" srcId="{A7B2A68F-9C2D-411E-AD42-16D60DFF7519}" destId="{6593F5E4-74CE-475B-ADFA-A258ACCF7406}" srcOrd="0" destOrd="0" presId="urn:microsoft.com/office/officeart/2005/8/layout/process3"/>
    <dgm:cxn modelId="{8D500B01-BE74-441E-9C33-9F0DA07E22F3}" srcId="{06B84EF5-DAAB-4BE8-ABA4-A4077DD48EE5}" destId="{35F28C65-2BAE-4BD8-9C9A-13DB0E0F3076}" srcOrd="5" destOrd="0" parTransId="{21228912-C7D9-4F53-AEF8-9337CE3BB1E1}" sibTransId="{8A7AB407-A861-4487-8496-186DF3A2B511}"/>
    <dgm:cxn modelId="{18774E02-CEBF-419E-82EE-F6A0B1246BC6}" srcId="{06B84EF5-DAAB-4BE8-ABA4-A4077DD48EE5}" destId="{75DE0737-B0A6-46F2-8EF6-27B08D5C18CD}" srcOrd="1" destOrd="0" parTransId="{237A81A0-4807-4208-9CF7-958F84229F4C}" sibTransId="{F9C2C397-D153-488E-B752-386EA19ABAF8}"/>
    <dgm:cxn modelId="{C5FE9F05-0F5E-4F10-ABD1-CE43B51F431D}" type="presOf" srcId="{DC73C405-7EAE-41FC-BA57-C3D61AFB8473}" destId="{859E054D-0768-4D78-95AB-EB1133A56D92}" srcOrd="0" destOrd="0" presId="urn:microsoft.com/office/officeart/2005/8/layout/process3"/>
    <dgm:cxn modelId="{ECF5B109-7F35-41D9-B64B-F737F0983AC9}" type="presOf" srcId="{D871074D-CB19-41D9-8787-D4D27F537293}" destId="{07E1EFD5-3975-4477-A172-A562776B58FA}" srcOrd="0" destOrd="0" presId="urn:microsoft.com/office/officeart/2005/8/layout/process3"/>
    <dgm:cxn modelId="{C8AFCB0A-5FBA-45F8-A77F-B4079A299C69}" type="presOf" srcId="{705221D7-5F0B-4E94-8C7A-9F2D63C6FB82}" destId="{4AEC5735-1579-4FB5-AB8D-E46CC4080DC7}" srcOrd="0" destOrd="3" presId="urn:microsoft.com/office/officeart/2005/8/layout/process3"/>
    <dgm:cxn modelId="{CBB22F0D-1DCF-4EF6-9021-D8D49B62E81F}" type="presOf" srcId="{A7B2A68F-9C2D-411E-AD42-16D60DFF7519}" destId="{04578B47-4EF0-4366-8FCE-DDAA3BBDFE1D}" srcOrd="1" destOrd="0" presId="urn:microsoft.com/office/officeart/2005/8/layout/process3"/>
    <dgm:cxn modelId="{E4864B13-FD56-4116-B339-93C69D68A4AC}" type="presOf" srcId="{E871B531-32E6-40F7-B119-07C3FF9B7A6C}" destId="{A8ED9F27-A105-475F-AD3B-7E218A67AEF0}" srcOrd="0" destOrd="1" presId="urn:microsoft.com/office/officeart/2005/8/layout/process3"/>
    <dgm:cxn modelId="{45CCC113-C88E-461B-A95C-572E7E5D4CDA}" srcId="{D871074D-CB19-41D9-8787-D4D27F537293}" destId="{06B84EF5-DAAB-4BE8-ABA4-A4077DD48EE5}" srcOrd="1" destOrd="0" parTransId="{C1181F81-A2B3-4D54-98EB-5FDA49733C25}" sibTransId="{0A993734-6873-4E8E-8828-FE209B01EA23}"/>
    <dgm:cxn modelId="{71DEDD14-DBFD-4D70-A379-83EF89FB0CA2}" type="presOf" srcId="{06B84EF5-DAAB-4BE8-ABA4-A4077DD48EE5}" destId="{54A13CE6-58E2-49AE-BC98-E1D7088C7227}" srcOrd="1" destOrd="0" presId="urn:microsoft.com/office/officeart/2005/8/layout/process3"/>
    <dgm:cxn modelId="{28B66920-5AFD-4420-BD0B-60769E01B431}" srcId="{06B84EF5-DAAB-4BE8-ABA4-A4077DD48EE5}" destId="{7ED5BF72-D9FF-4BA1-850F-919EF8A07D30}" srcOrd="7" destOrd="0" parTransId="{EAB0ACFE-0A3B-45BA-9FFE-BEC16D06B4F7}" sibTransId="{58728337-8E3F-4390-B3C3-DA1200CA4B56}"/>
    <dgm:cxn modelId="{73B64B2A-7F0F-4CC6-BBF6-AD796A0B47BE}" type="presOf" srcId="{11909634-346E-4B8C-B702-26D3F3CE0899}" destId="{7320F04D-0E1E-4DB0-8FDB-3BA84B2C6B5E}" srcOrd="0" destOrd="0" presId="urn:microsoft.com/office/officeart/2005/8/layout/process3"/>
    <dgm:cxn modelId="{65B3C92B-7570-4CDC-847D-CE92B3BB4BEC}" srcId="{A7B2A68F-9C2D-411E-AD42-16D60DFF7519}" destId="{2701C6BC-E3F2-4670-A5F4-AF43834F3E67}" srcOrd="4" destOrd="0" parTransId="{5B9D5D25-E1A1-4492-BA79-A27ADC3EBA10}" sibTransId="{8CA0B9EB-279D-4DCE-BA16-CB061485A966}"/>
    <dgm:cxn modelId="{2EE8CC33-45AE-45D4-B4A1-B4F8ABAA7A5B}" type="presOf" srcId="{06B84EF5-DAAB-4BE8-ABA4-A4077DD48EE5}" destId="{1E25BE98-5C1E-409D-8163-76F22D7C2992}" srcOrd="0" destOrd="0" presId="urn:microsoft.com/office/officeart/2005/8/layout/process3"/>
    <dgm:cxn modelId="{70559F37-77E4-427D-875F-C8A2310E6496}" type="presOf" srcId="{58DCE9B7-C354-4C84-8B52-83E1466D6BAF}" destId="{A8ED9F27-A105-475F-AD3B-7E218A67AEF0}" srcOrd="0" destOrd="3" presId="urn:microsoft.com/office/officeart/2005/8/layout/process3"/>
    <dgm:cxn modelId="{7CD8113B-408C-41F0-BEA5-0D5B0DB915E6}" type="presOf" srcId="{8C40F9F5-9E4C-412F-9F92-CE48F7ABE239}" destId="{4AEC5735-1579-4FB5-AB8D-E46CC4080DC7}" srcOrd="0" destOrd="0" presId="urn:microsoft.com/office/officeart/2005/8/layout/process3"/>
    <dgm:cxn modelId="{721EF53F-640C-4848-A537-0824174DAFD4}" type="presOf" srcId="{7ED5BF72-D9FF-4BA1-850F-919EF8A07D30}" destId="{4AEC5735-1579-4FB5-AB8D-E46CC4080DC7}" srcOrd="0" destOrd="7" presId="urn:microsoft.com/office/officeart/2005/8/layout/process3"/>
    <dgm:cxn modelId="{D725825C-B6FA-411B-8EFF-47D8D425D628}" srcId="{06B84EF5-DAAB-4BE8-ABA4-A4077DD48EE5}" destId="{71723568-9130-4DEE-A1A2-49D9E20EA955}" srcOrd="8" destOrd="0" parTransId="{F058775E-8467-4872-9D5C-0DF4FB8A82AD}" sibTransId="{A0E4CD99-E66B-48C1-88C1-DE6389FF1B24}"/>
    <dgm:cxn modelId="{8BF36E5E-918C-457B-B488-C638EFACC866}" srcId="{06B84EF5-DAAB-4BE8-ABA4-A4077DD48EE5}" destId="{8C40F9F5-9E4C-412F-9F92-CE48F7ABE239}" srcOrd="0" destOrd="0" parTransId="{65B47A79-5E80-437C-ACFB-4E33FEEE358D}" sibTransId="{1C49C677-2F15-4A8A-8285-AF166E427137}"/>
    <dgm:cxn modelId="{B803EE5E-8285-4BD3-AD68-4E8E0C55A051}" type="presOf" srcId="{310AC42B-D3C2-4A8B-91D3-0D9886476826}" destId="{2BD9AA8D-51A3-4C42-9530-AC784C1D40EE}" srcOrd="0" destOrd="1" presId="urn:microsoft.com/office/officeart/2005/8/layout/process3"/>
    <dgm:cxn modelId="{AE53B362-A288-47D8-87F0-B7BFFF7C6D78}" type="presOf" srcId="{11909634-346E-4B8C-B702-26D3F3CE0899}" destId="{0F45B42B-379C-4898-A691-2A2C5E102BAF}" srcOrd="1" destOrd="0" presId="urn:microsoft.com/office/officeart/2005/8/layout/process3"/>
    <dgm:cxn modelId="{F6F7514A-804D-4B86-9AF0-9845D4970DFB}" srcId="{A7B2A68F-9C2D-411E-AD42-16D60DFF7519}" destId="{8FA3550A-BC5F-4D76-9C61-BDF7E30EC371}" srcOrd="0" destOrd="0" parTransId="{4E8596B3-B09A-4DCF-A3A2-BCF4D84CF07A}" sibTransId="{F4C9D794-0F9A-4A34-BA38-55586FDD74E0}"/>
    <dgm:cxn modelId="{D98DF454-4382-4E37-84B7-54CA957D3605}" type="presOf" srcId="{8FA3550A-BC5F-4D76-9C61-BDF7E30EC371}" destId="{A8ED9F27-A105-475F-AD3B-7E218A67AEF0}" srcOrd="0" destOrd="0" presId="urn:microsoft.com/office/officeart/2005/8/layout/process3"/>
    <dgm:cxn modelId="{AAC1DB75-6673-49C6-B63B-F57FC3106D34}" srcId="{06B84EF5-DAAB-4BE8-ABA4-A4077DD48EE5}" destId="{348750D1-E359-4F6E-9F6B-7CB6ED04CD50}" srcOrd="6" destOrd="0" parTransId="{B5AFACB5-3E4D-40A2-849F-B6DC61C6FFD9}" sibTransId="{0173176B-7139-4C27-A6DA-6FDD6286E008}"/>
    <dgm:cxn modelId="{5CC37C76-0274-4DF7-AC2A-C6609B0C5D43}" type="presOf" srcId="{0A993734-6873-4E8E-8828-FE209B01EA23}" destId="{DD23D967-07D7-47AB-A620-68E1CC40578C}" srcOrd="0" destOrd="0" presId="urn:microsoft.com/office/officeart/2005/8/layout/process3"/>
    <dgm:cxn modelId="{90D70C57-931B-413A-9055-6C4916C6711E}" srcId="{11909634-346E-4B8C-B702-26D3F3CE0899}" destId="{8C4D2D2E-592C-4082-BCFC-B1F79DCF7F09}" srcOrd="2" destOrd="0" parTransId="{1432A99F-8A1E-4A2A-A0E8-C352B8FEAD57}" sibTransId="{EB68621D-4EDD-4D0D-8005-3F941FAB6E2D}"/>
    <dgm:cxn modelId="{1ADF0458-869A-4290-AB99-F7DFDCDA976A}" type="presOf" srcId="{105E156E-51DC-48CA-B1A5-6A417BE60B64}" destId="{A8ED9F27-A105-475F-AD3B-7E218A67AEF0}" srcOrd="0" destOrd="2" presId="urn:microsoft.com/office/officeart/2005/8/layout/process3"/>
    <dgm:cxn modelId="{4759797A-89B5-4CA0-876B-8248B6845CB8}" type="presOf" srcId="{71723568-9130-4DEE-A1A2-49D9E20EA955}" destId="{4AEC5735-1579-4FB5-AB8D-E46CC4080DC7}" srcOrd="0" destOrd="8" presId="urn:microsoft.com/office/officeart/2005/8/layout/process3"/>
    <dgm:cxn modelId="{D4F65A84-2695-4EB2-8A08-C60CD71CFE24}" type="presOf" srcId="{0A993734-6873-4E8E-8828-FE209B01EA23}" destId="{380F4FC3-34CD-4CB5-BBC4-D672DBF97815}" srcOrd="1" destOrd="0" presId="urn:microsoft.com/office/officeart/2005/8/layout/process3"/>
    <dgm:cxn modelId="{6B5A2F8E-5478-4B90-B36C-A62C1753C4EE}" type="presOf" srcId="{DC73C405-7EAE-41FC-BA57-C3D61AFB8473}" destId="{E854737F-6AD3-43DB-8211-94F7242A5561}" srcOrd="1" destOrd="0" presId="urn:microsoft.com/office/officeart/2005/8/layout/process3"/>
    <dgm:cxn modelId="{8249AB92-3B1D-40E9-878A-1E59F90D7E1B}" srcId="{A7B2A68F-9C2D-411E-AD42-16D60DFF7519}" destId="{58DCE9B7-C354-4C84-8B52-83E1466D6BAF}" srcOrd="3" destOrd="0" parTransId="{0C16B9E2-1EBB-463C-BABE-D3F924423E43}" sibTransId="{ACDF917B-CCE1-4751-809F-1A5F705323BB}"/>
    <dgm:cxn modelId="{6589E292-DF17-4E39-B186-2392ACBF4EA8}" type="presOf" srcId="{348750D1-E359-4F6E-9F6B-7CB6ED04CD50}" destId="{4AEC5735-1579-4FB5-AB8D-E46CC4080DC7}" srcOrd="0" destOrd="6" presId="urn:microsoft.com/office/officeart/2005/8/layout/process3"/>
    <dgm:cxn modelId="{0C33EB96-8FAB-497C-BCC9-C2E44093E3B1}" type="presOf" srcId="{2701C6BC-E3F2-4670-A5F4-AF43834F3E67}" destId="{A8ED9F27-A105-475F-AD3B-7E218A67AEF0}" srcOrd="0" destOrd="4" presId="urn:microsoft.com/office/officeart/2005/8/layout/process3"/>
    <dgm:cxn modelId="{7FE83997-A5F2-4E39-8F93-D32BB1DBBD93}" type="presOf" srcId="{75DE0737-B0A6-46F2-8EF6-27B08D5C18CD}" destId="{4AEC5735-1579-4FB5-AB8D-E46CC4080DC7}" srcOrd="0" destOrd="1" presId="urn:microsoft.com/office/officeart/2005/8/layout/process3"/>
    <dgm:cxn modelId="{1D2772A2-7181-4B72-9065-2A41B5A1DB79}" srcId="{11909634-346E-4B8C-B702-26D3F3CE0899}" destId="{5E97325B-0695-4623-82D9-419B6ABBA760}" srcOrd="0" destOrd="0" parTransId="{3DC0E7A0-9DFF-4D8A-AE29-7D78091E74A2}" sibTransId="{BF833844-1F67-4C1E-BDCB-DF17191BBAEC}"/>
    <dgm:cxn modelId="{1BAE2EA3-94D2-437F-99B2-9735C0FC0322}" srcId="{06B84EF5-DAAB-4BE8-ABA4-A4077DD48EE5}" destId="{705221D7-5F0B-4E94-8C7A-9F2D63C6FB82}" srcOrd="3" destOrd="0" parTransId="{809D9A4D-EAF7-4C32-8781-757DC2B904DA}" sibTransId="{4BE1A3B6-D725-49DC-8345-9EA294E9CC19}"/>
    <dgm:cxn modelId="{057887AC-D61A-4BF4-9524-A210DA4F6B65}" srcId="{06B84EF5-DAAB-4BE8-ABA4-A4077DD48EE5}" destId="{0E12B703-32BD-4B83-9E1C-E24951499833}" srcOrd="2" destOrd="0" parTransId="{81C89DA5-6382-4075-9057-4E8EBA37E41E}" sibTransId="{AE30C9CE-C925-4D4D-B5A3-CB9413CB5F27}"/>
    <dgm:cxn modelId="{BCFD1EB0-28D7-4718-A7EA-08E77BD6110E}" type="presOf" srcId="{35F28C65-2BAE-4BD8-9C9A-13DB0E0F3076}" destId="{4AEC5735-1579-4FB5-AB8D-E46CC4080DC7}" srcOrd="0" destOrd="5" presId="urn:microsoft.com/office/officeart/2005/8/layout/process3"/>
    <dgm:cxn modelId="{0F619EB3-0E61-4F28-BA16-A11CC0A3CBD1}" srcId="{06B84EF5-DAAB-4BE8-ABA4-A4077DD48EE5}" destId="{D349A552-B16E-447D-9DFE-D70766E3E417}" srcOrd="4" destOrd="0" parTransId="{62DBB413-7D2D-4C8D-818B-1226FB37CD1F}" sibTransId="{4CC42C2B-1C11-47B2-B9EA-265E3FB5FC74}"/>
    <dgm:cxn modelId="{921209BB-EFF1-44B3-84AB-5F37800E59A2}" srcId="{11909634-346E-4B8C-B702-26D3F3CE0899}" destId="{310AC42B-D3C2-4A8B-91D3-0D9886476826}" srcOrd="1" destOrd="0" parTransId="{3DEF95A5-A85F-41BD-A981-08AC46E5CAE3}" sibTransId="{49D3CE9C-563B-410D-A12C-AA82395116AB}"/>
    <dgm:cxn modelId="{29214BBD-E5F7-4C9C-BC8D-849D44A4CA7A}" srcId="{A7B2A68F-9C2D-411E-AD42-16D60DFF7519}" destId="{105E156E-51DC-48CA-B1A5-6A417BE60B64}" srcOrd="2" destOrd="0" parTransId="{2B1B5CE8-DFBB-421C-AD1F-F76D0C8F5F14}" sibTransId="{F9E0DB92-065F-4FDE-9FEB-67FB023EC203}"/>
    <dgm:cxn modelId="{0C9EE6CF-9673-451A-B403-C5D2F2A69401}" srcId="{A7B2A68F-9C2D-411E-AD42-16D60DFF7519}" destId="{E871B531-32E6-40F7-B119-07C3FF9B7A6C}" srcOrd="1" destOrd="0" parTransId="{75C3C1F4-514D-4A65-AF8E-B346F6A82278}" sibTransId="{7272AAA5-47A8-4ABF-AFA8-15FFE808AE72}"/>
    <dgm:cxn modelId="{9665DAD1-C37F-40DD-BEDD-B29D80358308}" type="presOf" srcId="{0E12B703-32BD-4B83-9E1C-E24951499833}" destId="{4AEC5735-1579-4FB5-AB8D-E46CC4080DC7}" srcOrd="0" destOrd="2" presId="urn:microsoft.com/office/officeart/2005/8/layout/process3"/>
    <dgm:cxn modelId="{9F9094D9-A639-444C-AF99-690DC95C2EBE}" type="presOf" srcId="{5E97325B-0695-4623-82D9-419B6ABBA760}" destId="{2BD9AA8D-51A3-4C42-9530-AC784C1D40EE}" srcOrd="0" destOrd="0" presId="urn:microsoft.com/office/officeart/2005/8/layout/process3"/>
    <dgm:cxn modelId="{20D8DDE1-9A13-472F-A3C3-1B11BDD6AAAC}" srcId="{D871074D-CB19-41D9-8787-D4D27F537293}" destId="{11909634-346E-4B8C-B702-26D3F3CE0899}" srcOrd="0" destOrd="0" parTransId="{5891AC17-5585-4CDB-91AE-36E083CCDE68}" sibTransId="{DC73C405-7EAE-41FC-BA57-C3D61AFB8473}"/>
    <dgm:cxn modelId="{163FBBE5-D1DD-4EA6-968B-C27B9E8A4C7B}" type="presOf" srcId="{8C4D2D2E-592C-4082-BCFC-B1F79DCF7F09}" destId="{2BD9AA8D-51A3-4C42-9530-AC784C1D40EE}" srcOrd="0" destOrd="2" presId="urn:microsoft.com/office/officeart/2005/8/layout/process3"/>
    <dgm:cxn modelId="{3074B9EE-311F-4998-9028-864E3ADC51F1}" srcId="{D871074D-CB19-41D9-8787-D4D27F537293}" destId="{A7B2A68F-9C2D-411E-AD42-16D60DFF7519}" srcOrd="2" destOrd="0" parTransId="{AEFDE443-3B5F-43E1-A7E3-E7D37612009A}" sibTransId="{1E547431-5297-4017-BBAA-E7FE8D3B00DE}"/>
    <dgm:cxn modelId="{85B174F8-4A4A-498F-AFE3-6A271BCCA066}" type="presOf" srcId="{D349A552-B16E-447D-9DFE-D70766E3E417}" destId="{4AEC5735-1579-4FB5-AB8D-E46CC4080DC7}" srcOrd="0" destOrd="4" presId="urn:microsoft.com/office/officeart/2005/8/layout/process3"/>
    <dgm:cxn modelId="{53AE521F-0B9F-46DF-946D-840123D1375E}" type="presParOf" srcId="{07E1EFD5-3975-4477-A172-A562776B58FA}" destId="{8118617D-4837-4849-9C2B-7A36B9E7FA66}" srcOrd="0" destOrd="0" presId="urn:microsoft.com/office/officeart/2005/8/layout/process3"/>
    <dgm:cxn modelId="{603AB317-75FF-481E-A5C4-7E057310DC13}" type="presParOf" srcId="{8118617D-4837-4849-9C2B-7A36B9E7FA66}" destId="{7320F04D-0E1E-4DB0-8FDB-3BA84B2C6B5E}" srcOrd="0" destOrd="0" presId="urn:microsoft.com/office/officeart/2005/8/layout/process3"/>
    <dgm:cxn modelId="{0ECBE8FF-EF75-47C1-8910-D16E840A0DF7}" type="presParOf" srcId="{8118617D-4837-4849-9C2B-7A36B9E7FA66}" destId="{0F45B42B-379C-4898-A691-2A2C5E102BAF}" srcOrd="1" destOrd="0" presId="urn:microsoft.com/office/officeart/2005/8/layout/process3"/>
    <dgm:cxn modelId="{1C049231-9C98-4A28-851B-1CE420ECC933}" type="presParOf" srcId="{8118617D-4837-4849-9C2B-7A36B9E7FA66}" destId="{2BD9AA8D-51A3-4C42-9530-AC784C1D40EE}" srcOrd="2" destOrd="0" presId="urn:microsoft.com/office/officeart/2005/8/layout/process3"/>
    <dgm:cxn modelId="{272500F9-947F-4F5E-875D-281206D3C384}" type="presParOf" srcId="{07E1EFD5-3975-4477-A172-A562776B58FA}" destId="{859E054D-0768-4D78-95AB-EB1133A56D92}" srcOrd="1" destOrd="0" presId="urn:microsoft.com/office/officeart/2005/8/layout/process3"/>
    <dgm:cxn modelId="{5A8B306C-CB57-40EC-A151-7D942FA7F844}" type="presParOf" srcId="{859E054D-0768-4D78-95AB-EB1133A56D92}" destId="{E854737F-6AD3-43DB-8211-94F7242A5561}" srcOrd="0" destOrd="0" presId="urn:microsoft.com/office/officeart/2005/8/layout/process3"/>
    <dgm:cxn modelId="{4163F7F4-8F21-4C70-9CB0-0138C184525B}" type="presParOf" srcId="{07E1EFD5-3975-4477-A172-A562776B58FA}" destId="{EC53B8ED-CFF0-405D-8193-11B5D5971D4C}" srcOrd="2" destOrd="0" presId="urn:microsoft.com/office/officeart/2005/8/layout/process3"/>
    <dgm:cxn modelId="{DF9B3E12-DE8F-468B-9FED-606BD8C75C98}" type="presParOf" srcId="{EC53B8ED-CFF0-405D-8193-11B5D5971D4C}" destId="{1E25BE98-5C1E-409D-8163-76F22D7C2992}" srcOrd="0" destOrd="0" presId="urn:microsoft.com/office/officeart/2005/8/layout/process3"/>
    <dgm:cxn modelId="{EDEA4E00-B284-4810-A7FA-A496D3DC7FC9}" type="presParOf" srcId="{EC53B8ED-CFF0-405D-8193-11B5D5971D4C}" destId="{54A13CE6-58E2-49AE-BC98-E1D7088C7227}" srcOrd="1" destOrd="0" presId="urn:microsoft.com/office/officeart/2005/8/layout/process3"/>
    <dgm:cxn modelId="{59BE1A01-1E2D-4C81-87D1-9DF053E7B446}" type="presParOf" srcId="{EC53B8ED-CFF0-405D-8193-11B5D5971D4C}" destId="{4AEC5735-1579-4FB5-AB8D-E46CC4080DC7}" srcOrd="2" destOrd="0" presId="urn:microsoft.com/office/officeart/2005/8/layout/process3"/>
    <dgm:cxn modelId="{AA4BAA2D-22A5-4BAD-ABB3-EB9C64695B69}" type="presParOf" srcId="{07E1EFD5-3975-4477-A172-A562776B58FA}" destId="{DD23D967-07D7-47AB-A620-68E1CC40578C}" srcOrd="3" destOrd="0" presId="urn:microsoft.com/office/officeart/2005/8/layout/process3"/>
    <dgm:cxn modelId="{434E9E01-9B5D-41EC-80CE-0EAD2EF9CB81}" type="presParOf" srcId="{DD23D967-07D7-47AB-A620-68E1CC40578C}" destId="{380F4FC3-34CD-4CB5-BBC4-D672DBF97815}" srcOrd="0" destOrd="0" presId="urn:microsoft.com/office/officeart/2005/8/layout/process3"/>
    <dgm:cxn modelId="{FCFB9B3F-D9C1-41C4-A613-5111A4CE2748}" type="presParOf" srcId="{07E1EFD5-3975-4477-A172-A562776B58FA}" destId="{480A220E-966C-4887-AFE0-EDD2318B2DA5}" srcOrd="4" destOrd="0" presId="urn:microsoft.com/office/officeart/2005/8/layout/process3"/>
    <dgm:cxn modelId="{D4D48CE7-1A2F-4EA5-BB22-0010CB0C443F}" type="presParOf" srcId="{480A220E-966C-4887-AFE0-EDD2318B2DA5}" destId="{6593F5E4-74CE-475B-ADFA-A258ACCF7406}" srcOrd="0" destOrd="0" presId="urn:microsoft.com/office/officeart/2005/8/layout/process3"/>
    <dgm:cxn modelId="{8502757D-1675-43BC-A436-73500D03C8CC}" type="presParOf" srcId="{480A220E-966C-4887-AFE0-EDD2318B2DA5}" destId="{04578B47-4EF0-4366-8FCE-DDAA3BBDFE1D}" srcOrd="1" destOrd="0" presId="urn:microsoft.com/office/officeart/2005/8/layout/process3"/>
    <dgm:cxn modelId="{D910F65D-E87D-4036-9D83-616C7AFCB302}" type="presParOf" srcId="{480A220E-966C-4887-AFE0-EDD2318B2DA5}" destId="{A8ED9F27-A105-475F-AD3B-7E218A67AEF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71074D-CB19-41D9-8787-D4D27F537293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09634-346E-4B8C-B702-26D3F3CE0899}">
      <dgm:prSet/>
      <dgm:spPr/>
      <dgm:t>
        <a:bodyPr/>
        <a:lstStyle/>
        <a:p>
          <a:r>
            <a:rPr lang="es-CL" dirty="0"/>
            <a:t>Inicio</a:t>
          </a:r>
          <a:endParaRPr lang="en-US" dirty="0"/>
        </a:p>
      </dgm:t>
    </dgm:pt>
    <dgm:pt modelId="{5891AC17-5585-4CDB-91AE-36E083CCDE68}" type="parTrans" cxnId="{20D8DDE1-9A13-472F-A3C3-1B11BDD6AAAC}">
      <dgm:prSet/>
      <dgm:spPr/>
      <dgm:t>
        <a:bodyPr/>
        <a:lstStyle/>
        <a:p>
          <a:endParaRPr lang="en-US"/>
        </a:p>
      </dgm:t>
    </dgm:pt>
    <dgm:pt modelId="{DC73C405-7EAE-41FC-BA57-C3D61AFB8473}" type="sibTrans" cxnId="{20D8DDE1-9A13-472F-A3C3-1B11BDD6AAAC}">
      <dgm:prSet/>
      <dgm:spPr/>
      <dgm:t>
        <a:bodyPr/>
        <a:lstStyle/>
        <a:p>
          <a:endParaRPr lang="en-US" dirty="0"/>
        </a:p>
      </dgm:t>
    </dgm:pt>
    <dgm:pt modelId="{06B84EF5-DAAB-4BE8-ABA4-A4077DD48EE5}">
      <dgm:prSet/>
      <dgm:spPr/>
      <dgm:t>
        <a:bodyPr/>
        <a:lstStyle/>
        <a:p>
          <a:r>
            <a:rPr lang="es-CL" dirty="0"/>
            <a:t>Variables con importancia mayor a 0.08</a:t>
          </a:r>
          <a:endParaRPr lang="en-US" dirty="0"/>
        </a:p>
      </dgm:t>
    </dgm:pt>
    <dgm:pt modelId="{C1181F81-A2B3-4D54-98EB-5FDA49733C25}" type="parTrans" cxnId="{45CCC113-C88E-461B-A95C-572E7E5D4CDA}">
      <dgm:prSet/>
      <dgm:spPr/>
      <dgm:t>
        <a:bodyPr/>
        <a:lstStyle/>
        <a:p>
          <a:endParaRPr lang="en-US"/>
        </a:p>
      </dgm:t>
    </dgm:pt>
    <dgm:pt modelId="{0A993734-6873-4E8E-8828-FE209B01EA23}" type="sibTrans" cxnId="{45CCC113-C88E-461B-A95C-572E7E5D4CDA}">
      <dgm:prSet/>
      <dgm:spPr/>
      <dgm:t>
        <a:bodyPr/>
        <a:lstStyle/>
        <a:p>
          <a:endParaRPr lang="en-US" dirty="0"/>
        </a:p>
      </dgm:t>
    </dgm:pt>
    <dgm:pt modelId="{75DE0737-B0A6-46F2-8EF6-27B08D5C18CD}">
      <dgm:prSet custT="1"/>
      <dgm:spPr/>
      <dgm:t>
        <a:bodyPr anchor="ctr"/>
        <a:lstStyle/>
        <a:p>
          <a:r>
            <a:rPr lang="es-CL" sz="2000" dirty="0"/>
            <a:t>Acidez volátil</a:t>
          </a:r>
        </a:p>
      </dgm:t>
    </dgm:pt>
    <dgm:pt modelId="{237A81A0-4807-4208-9CF7-958F84229F4C}" type="parTrans" cxnId="{18774E02-CEBF-419E-82EE-F6A0B1246BC6}">
      <dgm:prSet/>
      <dgm:spPr/>
      <dgm:t>
        <a:bodyPr/>
        <a:lstStyle/>
        <a:p>
          <a:endParaRPr lang="es-CL"/>
        </a:p>
      </dgm:t>
    </dgm:pt>
    <dgm:pt modelId="{F9C2C397-D153-488E-B752-386EA19ABAF8}" type="sibTrans" cxnId="{18774E02-CEBF-419E-82EE-F6A0B1246BC6}">
      <dgm:prSet/>
      <dgm:spPr/>
      <dgm:t>
        <a:bodyPr/>
        <a:lstStyle/>
        <a:p>
          <a:endParaRPr lang="es-CL"/>
        </a:p>
      </dgm:t>
    </dgm:pt>
    <dgm:pt modelId="{35F28C65-2BAE-4BD8-9C9A-13DB0E0F3076}">
      <dgm:prSet custT="1"/>
      <dgm:spPr/>
      <dgm:t>
        <a:bodyPr anchor="ctr"/>
        <a:lstStyle/>
        <a:p>
          <a:r>
            <a:rPr lang="es-CL" sz="2000" dirty="0"/>
            <a:t>Dióxido de azufre total</a:t>
          </a:r>
        </a:p>
      </dgm:t>
    </dgm:pt>
    <dgm:pt modelId="{21228912-C7D9-4F53-AEF8-9337CE3BB1E1}" type="parTrans" cxnId="{8D500B01-BE74-441E-9C33-9F0DA07E22F3}">
      <dgm:prSet/>
      <dgm:spPr/>
      <dgm:t>
        <a:bodyPr/>
        <a:lstStyle/>
        <a:p>
          <a:endParaRPr lang="es-CL"/>
        </a:p>
      </dgm:t>
    </dgm:pt>
    <dgm:pt modelId="{8A7AB407-A861-4487-8496-186DF3A2B511}" type="sibTrans" cxnId="{8D500B01-BE74-441E-9C33-9F0DA07E22F3}">
      <dgm:prSet/>
      <dgm:spPr/>
      <dgm:t>
        <a:bodyPr/>
        <a:lstStyle/>
        <a:p>
          <a:endParaRPr lang="es-CL"/>
        </a:p>
      </dgm:t>
    </dgm:pt>
    <dgm:pt modelId="{348750D1-E359-4F6E-9F6B-7CB6ED04CD50}">
      <dgm:prSet custT="1"/>
      <dgm:spPr/>
      <dgm:t>
        <a:bodyPr anchor="ctr"/>
        <a:lstStyle/>
        <a:p>
          <a:r>
            <a:rPr lang="es-CL" sz="2000" dirty="0"/>
            <a:t>Cloruros</a:t>
          </a:r>
        </a:p>
      </dgm:t>
    </dgm:pt>
    <dgm:pt modelId="{B5AFACB5-3E4D-40A2-849F-B6DC61C6FFD9}" type="parTrans" cxnId="{AAC1DB75-6673-49C6-B63B-F57FC3106D34}">
      <dgm:prSet/>
      <dgm:spPr/>
      <dgm:t>
        <a:bodyPr/>
        <a:lstStyle/>
        <a:p>
          <a:endParaRPr lang="es-CL"/>
        </a:p>
      </dgm:t>
    </dgm:pt>
    <dgm:pt modelId="{0173176B-7139-4C27-A6DA-6FDD6286E008}" type="sibTrans" cxnId="{AAC1DB75-6673-49C6-B63B-F57FC3106D34}">
      <dgm:prSet/>
      <dgm:spPr/>
      <dgm:t>
        <a:bodyPr/>
        <a:lstStyle/>
        <a:p>
          <a:endParaRPr lang="es-CL"/>
        </a:p>
      </dgm:t>
    </dgm:pt>
    <dgm:pt modelId="{7ED5BF72-D9FF-4BA1-850F-919EF8A07D30}">
      <dgm:prSet custT="1"/>
      <dgm:spPr/>
      <dgm:t>
        <a:bodyPr anchor="ctr"/>
        <a:lstStyle/>
        <a:p>
          <a:r>
            <a:rPr lang="es-CL" sz="2000" dirty="0"/>
            <a:t>Sulfatos</a:t>
          </a:r>
        </a:p>
      </dgm:t>
    </dgm:pt>
    <dgm:pt modelId="{EAB0ACFE-0A3B-45BA-9FFE-BEC16D06B4F7}" type="parTrans" cxnId="{28B66920-5AFD-4420-BD0B-60769E01B431}">
      <dgm:prSet/>
      <dgm:spPr/>
      <dgm:t>
        <a:bodyPr/>
        <a:lstStyle/>
        <a:p>
          <a:endParaRPr lang="es-CL"/>
        </a:p>
      </dgm:t>
    </dgm:pt>
    <dgm:pt modelId="{58728337-8E3F-4390-B3C3-DA1200CA4B56}" type="sibTrans" cxnId="{28B66920-5AFD-4420-BD0B-60769E01B431}">
      <dgm:prSet/>
      <dgm:spPr/>
      <dgm:t>
        <a:bodyPr/>
        <a:lstStyle/>
        <a:p>
          <a:endParaRPr lang="es-CL"/>
        </a:p>
      </dgm:t>
    </dgm:pt>
    <dgm:pt modelId="{71723568-9130-4DEE-A1A2-49D9E20EA955}">
      <dgm:prSet custT="1"/>
      <dgm:spPr/>
      <dgm:t>
        <a:bodyPr anchor="ctr"/>
        <a:lstStyle/>
        <a:p>
          <a:r>
            <a:rPr lang="es-CL" sz="2000" dirty="0"/>
            <a:t>Alcohol</a:t>
          </a:r>
          <a:endParaRPr lang="es-CL" sz="2700" dirty="0"/>
        </a:p>
      </dgm:t>
    </dgm:pt>
    <dgm:pt modelId="{F058775E-8467-4872-9D5C-0DF4FB8A82AD}" type="parTrans" cxnId="{D725825C-B6FA-411B-8EFF-47D8D425D628}">
      <dgm:prSet/>
      <dgm:spPr/>
      <dgm:t>
        <a:bodyPr/>
        <a:lstStyle/>
        <a:p>
          <a:endParaRPr lang="es-CL"/>
        </a:p>
      </dgm:t>
    </dgm:pt>
    <dgm:pt modelId="{A0E4CD99-E66B-48C1-88C1-DE6389FF1B24}" type="sibTrans" cxnId="{D725825C-B6FA-411B-8EFF-47D8D425D628}">
      <dgm:prSet/>
      <dgm:spPr/>
      <dgm:t>
        <a:bodyPr/>
        <a:lstStyle/>
        <a:p>
          <a:endParaRPr lang="es-CL"/>
        </a:p>
      </dgm:t>
    </dgm:pt>
    <dgm:pt modelId="{5E97325B-0695-4623-82D9-419B6ABBA760}">
      <dgm:prSet custT="1"/>
      <dgm:spPr/>
      <dgm:t>
        <a:bodyPr anchor="ctr"/>
        <a:lstStyle/>
        <a:p>
          <a:pPr>
            <a:lnSpc>
              <a:spcPct val="200000"/>
            </a:lnSpc>
          </a:pPr>
          <a:r>
            <a:rPr lang="es-CL" sz="2000" noProof="0" dirty="0"/>
            <a:t>Todas</a:t>
          </a:r>
          <a:r>
            <a:rPr lang="en-US" sz="2000" dirty="0"/>
            <a:t> las variables</a:t>
          </a:r>
        </a:p>
      </dgm:t>
    </dgm:pt>
    <dgm:pt modelId="{3DC0E7A0-9DFF-4D8A-AE29-7D78091E74A2}" type="parTrans" cxnId="{1D2772A2-7181-4B72-9065-2A41B5A1DB79}">
      <dgm:prSet/>
      <dgm:spPr/>
      <dgm:t>
        <a:bodyPr/>
        <a:lstStyle/>
        <a:p>
          <a:endParaRPr lang="es-CL"/>
        </a:p>
      </dgm:t>
    </dgm:pt>
    <dgm:pt modelId="{BF833844-1F67-4C1E-BDCB-DF17191BBAEC}" type="sibTrans" cxnId="{1D2772A2-7181-4B72-9065-2A41B5A1DB79}">
      <dgm:prSet/>
      <dgm:spPr/>
      <dgm:t>
        <a:bodyPr/>
        <a:lstStyle/>
        <a:p>
          <a:endParaRPr lang="es-CL"/>
        </a:p>
      </dgm:t>
    </dgm:pt>
    <dgm:pt modelId="{8C40F9F5-9E4C-412F-9F92-CE48F7ABE239}">
      <dgm:prSet custT="1"/>
      <dgm:spPr/>
      <dgm:t>
        <a:bodyPr anchor="ctr"/>
        <a:lstStyle/>
        <a:p>
          <a:r>
            <a:rPr lang="es-CL" sz="2000" dirty="0"/>
            <a:t>Densidad</a:t>
          </a:r>
          <a:endParaRPr lang="en-US" sz="2000" dirty="0"/>
        </a:p>
      </dgm:t>
    </dgm:pt>
    <dgm:pt modelId="{1C49C677-2F15-4A8A-8285-AF166E427137}" type="sibTrans" cxnId="{8BF36E5E-918C-457B-B488-C638EFACC866}">
      <dgm:prSet/>
      <dgm:spPr/>
      <dgm:t>
        <a:bodyPr/>
        <a:lstStyle/>
        <a:p>
          <a:endParaRPr lang="es-CL"/>
        </a:p>
      </dgm:t>
    </dgm:pt>
    <dgm:pt modelId="{65B47A79-5E80-437C-ACFB-4E33FEEE358D}" type="parTrans" cxnId="{8BF36E5E-918C-457B-B488-C638EFACC866}">
      <dgm:prSet/>
      <dgm:spPr/>
      <dgm:t>
        <a:bodyPr/>
        <a:lstStyle/>
        <a:p>
          <a:endParaRPr lang="es-CL"/>
        </a:p>
      </dgm:t>
    </dgm:pt>
    <dgm:pt modelId="{07E1EFD5-3975-4477-A172-A562776B58FA}" type="pres">
      <dgm:prSet presAssocID="{D871074D-CB19-41D9-8787-D4D27F537293}" presName="linearFlow" presStyleCnt="0">
        <dgm:presLayoutVars>
          <dgm:dir/>
          <dgm:animLvl val="lvl"/>
          <dgm:resizeHandles val="exact"/>
        </dgm:presLayoutVars>
      </dgm:prSet>
      <dgm:spPr/>
    </dgm:pt>
    <dgm:pt modelId="{8118617D-4837-4849-9C2B-7A36B9E7FA66}" type="pres">
      <dgm:prSet presAssocID="{11909634-346E-4B8C-B702-26D3F3CE0899}" presName="composite" presStyleCnt="0"/>
      <dgm:spPr/>
    </dgm:pt>
    <dgm:pt modelId="{7320F04D-0E1E-4DB0-8FDB-3BA84B2C6B5E}" type="pres">
      <dgm:prSet presAssocID="{11909634-346E-4B8C-B702-26D3F3CE089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F45B42B-379C-4898-A691-2A2C5E102BAF}" type="pres">
      <dgm:prSet presAssocID="{11909634-346E-4B8C-B702-26D3F3CE0899}" presName="parSh" presStyleLbl="node1" presStyleIdx="0" presStyleCnt="2"/>
      <dgm:spPr/>
    </dgm:pt>
    <dgm:pt modelId="{2BD9AA8D-51A3-4C42-9530-AC784C1D40EE}" type="pres">
      <dgm:prSet presAssocID="{11909634-346E-4B8C-B702-26D3F3CE0899}" presName="desTx" presStyleLbl="fgAcc1" presStyleIdx="0" presStyleCnt="2">
        <dgm:presLayoutVars>
          <dgm:bulletEnabled val="1"/>
        </dgm:presLayoutVars>
      </dgm:prSet>
      <dgm:spPr/>
    </dgm:pt>
    <dgm:pt modelId="{859E054D-0768-4D78-95AB-EB1133A56D92}" type="pres">
      <dgm:prSet presAssocID="{DC73C405-7EAE-41FC-BA57-C3D61AFB8473}" presName="sibTrans" presStyleLbl="sibTrans2D1" presStyleIdx="0" presStyleCnt="1"/>
      <dgm:spPr/>
    </dgm:pt>
    <dgm:pt modelId="{E854737F-6AD3-43DB-8211-94F7242A5561}" type="pres">
      <dgm:prSet presAssocID="{DC73C405-7EAE-41FC-BA57-C3D61AFB8473}" presName="connTx" presStyleLbl="sibTrans2D1" presStyleIdx="0" presStyleCnt="1"/>
      <dgm:spPr/>
    </dgm:pt>
    <dgm:pt modelId="{EC53B8ED-CFF0-405D-8193-11B5D5971D4C}" type="pres">
      <dgm:prSet presAssocID="{06B84EF5-DAAB-4BE8-ABA4-A4077DD48EE5}" presName="composite" presStyleCnt="0"/>
      <dgm:spPr/>
    </dgm:pt>
    <dgm:pt modelId="{1E25BE98-5C1E-409D-8163-76F22D7C2992}" type="pres">
      <dgm:prSet presAssocID="{06B84EF5-DAAB-4BE8-ABA4-A4077DD48EE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4A13CE6-58E2-49AE-BC98-E1D7088C7227}" type="pres">
      <dgm:prSet presAssocID="{06B84EF5-DAAB-4BE8-ABA4-A4077DD48EE5}" presName="parSh" presStyleLbl="node1" presStyleIdx="1" presStyleCnt="2"/>
      <dgm:spPr/>
    </dgm:pt>
    <dgm:pt modelId="{4AEC5735-1579-4FB5-AB8D-E46CC4080DC7}" type="pres">
      <dgm:prSet presAssocID="{06B84EF5-DAAB-4BE8-ABA4-A4077DD48EE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8D500B01-BE74-441E-9C33-9F0DA07E22F3}" srcId="{06B84EF5-DAAB-4BE8-ABA4-A4077DD48EE5}" destId="{35F28C65-2BAE-4BD8-9C9A-13DB0E0F3076}" srcOrd="2" destOrd="0" parTransId="{21228912-C7D9-4F53-AEF8-9337CE3BB1E1}" sibTransId="{8A7AB407-A861-4487-8496-186DF3A2B511}"/>
    <dgm:cxn modelId="{18774E02-CEBF-419E-82EE-F6A0B1246BC6}" srcId="{06B84EF5-DAAB-4BE8-ABA4-A4077DD48EE5}" destId="{75DE0737-B0A6-46F2-8EF6-27B08D5C18CD}" srcOrd="1" destOrd="0" parTransId="{237A81A0-4807-4208-9CF7-958F84229F4C}" sibTransId="{F9C2C397-D153-488E-B752-386EA19ABAF8}"/>
    <dgm:cxn modelId="{C5FE9F05-0F5E-4F10-ABD1-CE43B51F431D}" type="presOf" srcId="{DC73C405-7EAE-41FC-BA57-C3D61AFB8473}" destId="{859E054D-0768-4D78-95AB-EB1133A56D92}" srcOrd="0" destOrd="0" presId="urn:microsoft.com/office/officeart/2005/8/layout/process3"/>
    <dgm:cxn modelId="{ECF5B109-7F35-41D9-B64B-F737F0983AC9}" type="presOf" srcId="{D871074D-CB19-41D9-8787-D4D27F537293}" destId="{07E1EFD5-3975-4477-A172-A562776B58FA}" srcOrd="0" destOrd="0" presId="urn:microsoft.com/office/officeart/2005/8/layout/process3"/>
    <dgm:cxn modelId="{45CCC113-C88E-461B-A95C-572E7E5D4CDA}" srcId="{D871074D-CB19-41D9-8787-D4D27F537293}" destId="{06B84EF5-DAAB-4BE8-ABA4-A4077DD48EE5}" srcOrd="1" destOrd="0" parTransId="{C1181F81-A2B3-4D54-98EB-5FDA49733C25}" sibTransId="{0A993734-6873-4E8E-8828-FE209B01EA23}"/>
    <dgm:cxn modelId="{71DEDD14-DBFD-4D70-A379-83EF89FB0CA2}" type="presOf" srcId="{06B84EF5-DAAB-4BE8-ABA4-A4077DD48EE5}" destId="{54A13CE6-58E2-49AE-BC98-E1D7088C7227}" srcOrd="1" destOrd="0" presId="urn:microsoft.com/office/officeart/2005/8/layout/process3"/>
    <dgm:cxn modelId="{28B66920-5AFD-4420-BD0B-60769E01B431}" srcId="{06B84EF5-DAAB-4BE8-ABA4-A4077DD48EE5}" destId="{7ED5BF72-D9FF-4BA1-850F-919EF8A07D30}" srcOrd="4" destOrd="0" parTransId="{EAB0ACFE-0A3B-45BA-9FFE-BEC16D06B4F7}" sibTransId="{58728337-8E3F-4390-B3C3-DA1200CA4B56}"/>
    <dgm:cxn modelId="{73B64B2A-7F0F-4CC6-BBF6-AD796A0B47BE}" type="presOf" srcId="{11909634-346E-4B8C-B702-26D3F3CE0899}" destId="{7320F04D-0E1E-4DB0-8FDB-3BA84B2C6B5E}" srcOrd="0" destOrd="0" presId="urn:microsoft.com/office/officeart/2005/8/layout/process3"/>
    <dgm:cxn modelId="{2EE8CC33-45AE-45D4-B4A1-B4F8ABAA7A5B}" type="presOf" srcId="{06B84EF5-DAAB-4BE8-ABA4-A4077DD48EE5}" destId="{1E25BE98-5C1E-409D-8163-76F22D7C2992}" srcOrd="0" destOrd="0" presId="urn:microsoft.com/office/officeart/2005/8/layout/process3"/>
    <dgm:cxn modelId="{7CD8113B-408C-41F0-BEA5-0D5B0DB915E6}" type="presOf" srcId="{8C40F9F5-9E4C-412F-9F92-CE48F7ABE239}" destId="{4AEC5735-1579-4FB5-AB8D-E46CC4080DC7}" srcOrd="0" destOrd="0" presId="urn:microsoft.com/office/officeart/2005/8/layout/process3"/>
    <dgm:cxn modelId="{721EF53F-640C-4848-A537-0824174DAFD4}" type="presOf" srcId="{7ED5BF72-D9FF-4BA1-850F-919EF8A07D30}" destId="{4AEC5735-1579-4FB5-AB8D-E46CC4080DC7}" srcOrd="0" destOrd="4" presId="urn:microsoft.com/office/officeart/2005/8/layout/process3"/>
    <dgm:cxn modelId="{D725825C-B6FA-411B-8EFF-47D8D425D628}" srcId="{06B84EF5-DAAB-4BE8-ABA4-A4077DD48EE5}" destId="{71723568-9130-4DEE-A1A2-49D9E20EA955}" srcOrd="5" destOrd="0" parTransId="{F058775E-8467-4872-9D5C-0DF4FB8A82AD}" sibTransId="{A0E4CD99-E66B-48C1-88C1-DE6389FF1B24}"/>
    <dgm:cxn modelId="{8BF36E5E-918C-457B-B488-C638EFACC866}" srcId="{06B84EF5-DAAB-4BE8-ABA4-A4077DD48EE5}" destId="{8C40F9F5-9E4C-412F-9F92-CE48F7ABE239}" srcOrd="0" destOrd="0" parTransId="{65B47A79-5E80-437C-ACFB-4E33FEEE358D}" sibTransId="{1C49C677-2F15-4A8A-8285-AF166E427137}"/>
    <dgm:cxn modelId="{AE53B362-A288-47D8-87F0-B7BFFF7C6D78}" type="presOf" srcId="{11909634-346E-4B8C-B702-26D3F3CE0899}" destId="{0F45B42B-379C-4898-A691-2A2C5E102BAF}" srcOrd="1" destOrd="0" presId="urn:microsoft.com/office/officeart/2005/8/layout/process3"/>
    <dgm:cxn modelId="{AAC1DB75-6673-49C6-B63B-F57FC3106D34}" srcId="{06B84EF5-DAAB-4BE8-ABA4-A4077DD48EE5}" destId="{348750D1-E359-4F6E-9F6B-7CB6ED04CD50}" srcOrd="3" destOrd="0" parTransId="{B5AFACB5-3E4D-40A2-849F-B6DC61C6FFD9}" sibTransId="{0173176B-7139-4C27-A6DA-6FDD6286E008}"/>
    <dgm:cxn modelId="{4759797A-89B5-4CA0-876B-8248B6845CB8}" type="presOf" srcId="{71723568-9130-4DEE-A1A2-49D9E20EA955}" destId="{4AEC5735-1579-4FB5-AB8D-E46CC4080DC7}" srcOrd="0" destOrd="5" presId="urn:microsoft.com/office/officeart/2005/8/layout/process3"/>
    <dgm:cxn modelId="{6B5A2F8E-5478-4B90-B36C-A62C1753C4EE}" type="presOf" srcId="{DC73C405-7EAE-41FC-BA57-C3D61AFB8473}" destId="{E854737F-6AD3-43DB-8211-94F7242A5561}" srcOrd="1" destOrd="0" presId="urn:microsoft.com/office/officeart/2005/8/layout/process3"/>
    <dgm:cxn modelId="{6589E292-DF17-4E39-B186-2392ACBF4EA8}" type="presOf" srcId="{348750D1-E359-4F6E-9F6B-7CB6ED04CD50}" destId="{4AEC5735-1579-4FB5-AB8D-E46CC4080DC7}" srcOrd="0" destOrd="3" presId="urn:microsoft.com/office/officeart/2005/8/layout/process3"/>
    <dgm:cxn modelId="{7FE83997-A5F2-4E39-8F93-D32BB1DBBD93}" type="presOf" srcId="{75DE0737-B0A6-46F2-8EF6-27B08D5C18CD}" destId="{4AEC5735-1579-4FB5-AB8D-E46CC4080DC7}" srcOrd="0" destOrd="1" presId="urn:microsoft.com/office/officeart/2005/8/layout/process3"/>
    <dgm:cxn modelId="{1D2772A2-7181-4B72-9065-2A41B5A1DB79}" srcId="{11909634-346E-4B8C-B702-26D3F3CE0899}" destId="{5E97325B-0695-4623-82D9-419B6ABBA760}" srcOrd="0" destOrd="0" parTransId="{3DC0E7A0-9DFF-4D8A-AE29-7D78091E74A2}" sibTransId="{BF833844-1F67-4C1E-BDCB-DF17191BBAEC}"/>
    <dgm:cxn modelId="{BCFD1EB0-28D7-4718-A7EA-08E77BD6110E}" type="presOf" srcId="{35F28C65-2BAE-4BD8-9C9A-13DB0E0F3076}" destId="{4AEC5735-1579-4FB5-AB8D-E46CC4080DC7}" srcOrd="0" destOrd="2" presId="urn:microsoft.com/office/officeart/2005/8/layout/process3"/>
    <dgm:cxn modelId="{9F9094D9-A639-444C-AF99-690DC95C2EBE}" type="presOf" srcId="{5E97325B-0695-4623-82D9-419B6ABBA760}" destId="{2BD9AA8D-51A3-4C42-9530-AC784C1D40EE}" srcOrd="0" destOrd="0" presId="urn:microsoft.com/office/officeart/2005/8/layout/process3"/>
    <dgm:cxn modelId="{20D8DDE1-9A13-472F-A3C3-1B11BDD6AAAC}" srcId="{D871074D-CB19-41D9-8787-D4D27F537293}" destId="{11909634-346E-4B8C-B702-26D3F3CE0899}" srcOrd="0" destOrd="0" parTransId="{5891AC17-5585-4CDB-91AE-36E083CCDE68}" sibTransId="{DC73C405-7EAE-41FC-BA57-C3D61AFB8473}"/>
    <dgm:cxn modelId="{53AE521F-0B9F-46DF-946D-840123D1375E}" type="presParOf" srcId="{07E1EFD5-3975-4477-A172-A562776B58FA}" destId="{8118617D-4837-4849-9C2B-7A36B9E7FA66}" srcOrd="0" destOrd="0" presId="urn:microsoft.com/office/officeart/2005/8/layout/process3"/>
    <dgm:cxn modelId="{603AB317-75FF-481E-A5C4-7E057310DC13}" type="presParOf" srcId="{8118617D-4837-4849-9C2B-7A36B9E7FA66}" destId="{7320F04D-0E1E-4DB0-8FDB-3BA84B2C6B5E}" srcOrd="0" destOrd="0" presId="urn:microsoft.com/office/officeart/2005/8/layout/process3"/>
    <dgm:cxn modelId="{0ECBE8FF-EF75-47C1-8910-D16E840A0DF7}" type="presParOf" srcId="{8118617D-4837-4849-9C2B-7A36B9E7FA66}" destId="{0F45B42B-379C-4898-A691-2A2C5E102BAF}" srcOrd="1" destOrd="0" presId="urn:microsoft.com/office/officeart/2005/8/layout/process3"/>
    <dgm:cxn modelId="{1C049231-9C98-4A28-851B-1CE420ECC933}" type="presParOf" srcId="{8118617D-4837-4849-9C2B-7A36B9E7FA66}" destId="{2BD9AA8D-51A3-4C42-9530-AC784C1D40EE}" srcOrd="2" destOrd="0" presId="urn:microsoft.com/office/officeart/2005/8/layout/process3"/>
    <dgm:cxn modelId="{272500F9-947F-4F5E-875D-281206D3C384}" type="presParOf" srcId="{07E1EFD5-3975-4477-A172-A562776B58FA}" destId="{859E054D-0768-4D78-95AB-EB1133A56D92}" srcOrd="1" destOrd="0" presId="urn:microsoft.com/office/officeart/2005/8/layout/process3"/>
    <dgm:cxn modelId="{5A8B306C-CB57-40EC-A151-7D942FA7F844}" type="presParOf" srcId="{859E054D-0768-4D78-95AB-EB1133A56D92}" destId="{E854737F-6AD3-43DB-8211-94F7242A5561}" srcOrd="0" destOrd="0" presId="urn:microsoft.com/office/officeart/2005/8/layout/process3"/>
    <dgm:cxn modelId="{4163F7F4-8F21-4C70-9CB0-0138C184525B}" type="presParOf" srcId="{07E1EFD5-3975-4477-A172-A562776B58FA}" destId="{EC53B8ED-CFF0-405D-8193-11B5D5971D4C}" srcOrd="2" destOrd="0" presId="urn:microsoft.com/office/officeart/2005/8/layout/process3"/>
    <dgm:cxn modelId="{DF9B3E12-DE8F-468B-9FED-606BD8C75C98}" type="presParOf" srcId="{EC53B8ED-CFF0-405D-8193-11B5D5971D4C}" destId="{1E25BE98-5C1E-409D-8163-76F22D7C2992}" srcOrd="0" destOrd="0" presId="urn:microsoft.com/office/officeart/2005/8/layout/process3"/>
    <dgm:cxn modelId="{EDEA4E00-B284-4810-A7FA-A496D3DC7FC9}" type="presParOf" srcId="{EC53B8ED-CFF0-405D-8193-11B5D5971D4C}" destId="{54A13CE6-58E2-49AE-BC98-E1D7088C7227}" srcOrd="1" destOrd="0" presId="urn:microsoft.com/office/officeart/2005/8/layout/process3"/>
    <dgm:cxn modelId="{59BE1A01-1E2D-4C81-87D1-9DF053E7B446}" type="presParOf" srcId="{EC53B8ED-CFF0-405D-8193-11B5D5971D4C}" destId="{4AEC5735-1579-4FB5-AB8D-E46CC4080D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71074D-CB19-41D9-8787-D4D27F537293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09634-346E-4B8C-B702-26D3F3CE0899}">
      <dgm:prSet/>
      <dgm:spPr/>
      <dgm:t>
        <a:bodyPr/>
        <a:lstStyle/>
        <a:p>
          <a:r>
            <a:rPr lang="es-CL" dirty="0"/>
            <a:t>Inicio</a:t>
          </a:r>
          <a:endParaRPr lang="en-US" dirty="0"/>
        </a:p>
      </dgm:t>
    </dgm:pt>
    <dgm:pt modelId="{5891AC17-5585-4CDB-91AE-36E083CCDE68}" type="parTrans" cxnId="{20D8DDE1-9A13-472F-A3C3-1B11BDD6AAAC}">
      <dgm:prSet/>
      <dgm:spPr/>
      <dgm:t>
        <a:bodyPr/>
        <a:lstStyle/>
        <a:p>
          <a:endParaRPr lang="en-US"/>
        </a:p>
      </dgm:t>
    </dgm:pt>
    <dgm:pt modelId="{DC73C405-7EAE-41FC-BA57-C3D61AFB8473}" type="sibTrans" cxnId="{20D8DDE1-9A13-472F-A3C3-1B11BDD6AAAC}">
      <dgm:prSet/>
      <dgm:spPr/>
      <dgm:t>
        <a:bodyPr/>
        <a:lstStyle/>
        <a:p>
          <a:endParaRPr lang="en-US" dirty="0"/>
        </a:p>
      </dgm:t>
    </dgm:pt>
    <dgm:pt modelId="{06B84EF5-DAAB-4BE8-ABA4-A4077DD48EE5}">
      <dgm:prSet/>
      <dgm:spPr/>
      <dgm:t>
        <a:bodyPr/>
        <a:lstStyle/>
        <a:p>
          <a:r>
            <a:rPr lang="es-CL" dirty="0"/>
            <a:t>Variables significativas</a:t>
          </a:r>
          <a:endParaRPr lang="en-US" dirty="0"/>
        </a:p>
      </dgm:t>
    </dgm:pt>
    <dgm:pt modelId="{C1181F81-A2B3-4D54-98EB-5FDA49733C25}" type="parTrans" cxnId="{45CCC113-C88E-461B-A95C-572E7E5D4CDA}">
      <dgm:prSet/>
      <dgm:spPr/>
      <dgm:t>
        <a:bodyPr/>
        <a:lstStyle/>
        <a:p>
          <a:endParaRPr lang="en-US"/>
        </a:p>
      </dgm:t>
    </dgm:pt>
    <dgm:pt modelId="{0A993734-6873-4E8E-8828-FE209B01EA23}" type="sibTrans" cxnId="{45CCC113-C88E-461B-A95C-572E7E5D4CDA}">
      <dgm:prSet/>
      <dgm:spPr/>
      <dgm:t>
        <a:bodyPr/>
        <a:lstStyle/>
        <a:p>
          <a:endParaRPr lang="en-US" dirty="0"/>
        </a:p>
      </dgm:t>
    </dgm:pt>
    <dgm:pt modelId="{8C40F9F5-9E4C-412F-9F92-CE48F7ABE239}">
      <dgm:prSet custT="1"/>
      <dgm:spPr/>
      <dgm:t>
        <a:bodyPr anchor="ctr"/>
        <a:lstStyle/>
        <a:p>
          <a:r>
            <a:rPr lang="es-CL" sz="2400" dirty="0"/>
            <a:t>Cloruros</a:t>
          </a:r>
          <a:endParaRPr lang="en-US" sz="2400" dirty="0"/>
        </a:p>
      </dgm:t>
    </dgm:pt>
    <dgm:pt modelId="{65B47A79-5E80-437C-ACFB-4E33FEEE358D}" type="parTrans" cxnId="{8BF36E5E-918C-457B-B488-C638EFACC866}">
      <dgm:prSet/>
      <dgm:spPr/>
      <dgm:t>
        <a:bodyPr/>
        <a:lstStyle/>
        <a:p>
          <a:endParaRPr lang="es-CL"/>
        </a:p>
      </dgm:t>
    </dgm:pt>
    <dgm:pt modelId="{1C49C677-2F15-4A8A-8285-AF166E427137}" type="sibTrans" cxnId="{8BF36E5E-918C-457B-B488-C638EFACC866}">
      <dgm:prSet/>
      <dgm:spPr/>
      <dgm:t>
        <a:bodyPr/>
        <a:lstStyle/>
        <a:p>
          <a:endParaRPr lang="es-CL"/>
        </a:p>
      </dgm:t>
    </dgm:pt>
    <dgm:pt modelId="{75DE0737-B0A6-46F2-8EF6-27B08D5C18CD}">
      <dgm:prSet custT="1"/>
      <dgm:spPr/>
      <dgm:t>
        <a:bodyPr anchor="ctr"/>
        <a:lstStyle/>
        <a:p>
          <a:r>
            <a:rPr lang="es-CL" sz="2400" dirty="0"/>
            <a:t>Acidez volátil</a:t>
          </a:r>
        </a:p>
      </dgm:t>
    </dgm:pt>
    <dgm:pt modelId="{237A81A0-4807-4208-9CF7-958F84229F4C}" type="parTrans" cxnId="{18774E02-CEBF-419E-82EE-F6A0B1246BC6}">
      <dgm:prSet/>
      <dgm:spPr/>
      <dgm:t>
        <a:bodyPr/>
        <a:lstStyle/>
        <a:p>
          <a:endParaRPr lang="es-CL"/>
        </a:p>
      </dgm:t>
    </dgm:pt>
    <dgm:pt modelId="{F9C2C397-D153-488E-B752-386EA19ABAF8}" type="sibTrans" cxnId="{18774E02-CEBF-419E-82EE-F6A0B1246BC6}">
      <dgm:prSet/>
      <dgm:spPr/>
      <dgm:t>
        <a:bodyPr/>
        <a:lstStyle/>
        <a:p>
          <a:endParaRPr lang="es-CL"/>
        </a:p>
      </dgm:t>
    </dgm:pt>
    <dgm:pt modelId="{7ED5BF72-D9FF-4BA1-850F-919EF8A07D30}">
      <dgm:prSet custT="1"/>
      <dgm:spPr/>
      <dgm:t>
        <a:bodyPr anchor="ctr"/>
        <a:lstStyle/>
        <a:p>
          <a:r>
            <a:rPr lang="es-CL" sz="2400" dirty="0"/>
            <a:t>Sulfatos</a:t>
          </a:r>
        </a:p>
      </dgm:t>
    </dgm:pt>
    <dgm:pt modelId="{EAB0ACFE-0A3B-45BA-9FFE-BEC16D06B4F7}" type="parTrans" cxnId="{28B66920-5AFD-4420-BD0B-60769E01B431}">
      <dgm:prSet/>
      <dgm:spPr/>
      <dgm:t>
        <a:bodyPr/>
        <a:lstStyle/>
        <a:p>
          <a:endParaRPr lang="es-CL"/>
        </a:p>
      </dgm:t>
    </dgm:pt>
    <dgm:pt modelId="{58728337-8E3F-4390-B3C3-DA1200CA4B56}" type="sibTrans" cxnId="{28B66920-5AFD-4420-BD0B-60769E01B431}">
      <dgm:prSet/>
      <dgm:spPr/>
      <dgm:t>
        <a:bodyPr/>
        <a:lstStyle/>
        <a:p>
          <a:endParaRPr lang="es-CL"/>
        </a:p>
      </dgm:t>
    </dgm:pt>
    <dgm:pt modelId="{71723568-9130-4DEE-A1A2-49D9E20EA955}">
      <dgm:prSet custT="1"/>
      <dgm:spPr/>
      <dgm:t>
        <a:bodyPr anchor="ctr"/>
        <a:lstStyle/>
        <a:p>
          <a:r>
            <a:rPr lang="es-CL" sz="2400" dirty="0"/>
            <a:t>Alcohol</a:t>
          </a:r>
        </a:p>
      </dgm:t>
    </dgm:pt>
    <dgm:pt modelId="{F058775E-8467-4872-9D5C-0DF4FB8A82AD}" type="parTrans" cxnId="{D725825C-B6FA-411B-8EFF-47D8D425D628}">
      <dgm:prSet/>
      <dgm:spPr/>
      <dgm:t>
        <a:bodyPr/>
        <a:lstStyle/>
        <a:p>
          <a:endParaRPr lang="es-CL"/>
        </a:p>
      </dgm:t>
    </dgm:pt>
    <dgm:pt modelId="{A0E4CD99-E66B-48C1-88C1-DE6389FF1B24}" type="sibTrans" cxnId="{D725825C-B6FA-411B-8EFF-47D8D425D628}">
      <dgm:prSet/>
      <dgm:spPr/>
      <dgm:t>
        <a:bodyPr/>
        <a:lstStyle/>
        <a:p>
          <a:endParaRPr lang="es-CL"/>
        </a:p>
      </dgm:t>
    </dgm:pt>
    <dgm:pt modelId="{5E97325B-0695-4623-82D9-419B6ABBA760}">
      <dgm:prSet custT="1"/>
      <dgm:spPr/>
      <dgm:t>
        <a:bodyPr anchor="ctr"/>
        <a:lstStyle/>
        <a:p>
          <a:pPr>
            <a:lnSpc>
              <a:spcPct val="200000"/>
            </a:lnSpc>
          </a:pPr>
          <a:r>
            <a:rPr lang="es-CL" sz="2400" noProof="0" dirty="0"/>
            <a:t>Todas</a:t>
          </a:r>
          <a:r>
            <a:rPr lang="en-US" sz="2400" dirty="0"/>
            <a:t> las variables</a:t>
          </a:r>
        </a:p>
      </dgm:t>
    </dgm:pt>
    <dgm:pt modelId="{3DC0E7A0-9DFF-4D8A-AE29-7D78091E74A2}" type="parTrans" cxnId="{1D2772A2-7181-4B72-9065-2A41B5A1DB79}">
      <dgm:prSet/>
      <dgm:spPr/>
      <dgm:t>
        <a:bodyPr/>
        <a:lstStyle/>
        <a:p>
          <a:endParaRPr lang="es-CL"/>
        </a:p>
      </dgm:t>
    </dgm:pt>
    <dgm:pt modelId="{BF833844-1F67-4C1E-BDCB-DF17191BBAEC}" type="sibTrans" cxnId="{1D2772A2-7181-4B72-9065-2A41B5A1DB79}">
      <dgm:prSet/>
      <dgm:spPr/>
      <dgm:t>
        <a:bodyPr/>
        <a:lstStyle/>
        <a:p>
          <a:endParaRPr lang="es-CL"/>
        </a:p>
      </dgm:t>
    </dgm:pt>
    <dgm:pt modelId="{07E1EFD5-3975-4477-A172-A562776B58FA}" type="pres">
      <dgm:prSet presAssocID="{D871074D-CB19-41D9-8787-D4D27F537293}" presName="linearFlow" presStyleCnt="0">
        <dgm:presLayoutVars>
          <dgm:dir/>
          <dgm:animLvl val="lvl"/>
          <dgm:resizeHandles val="exact"/>
        </dgm:presLayoutVars>
      </dgm:prSet>
      <dgm:spPr/>
    </dgm:pt>
    <dgm:pt modelId="{8118617D-4837-4849-9C2B-7A36B9E7FA66}" type="pres">
      <dgm:prSet presAssocID="{11909634-346E-4B8C-B702-26D3F3CE0899}" presName="composite" presStyleCnt="0"/>
      <dgm:spPr/>
    </dgm:pt>
    <dgm:pt modelId="{7320F04D-0E1E-4DB0-8FDB-3BA84B2C6B5E}" type="pres">
      <dgm:prSet presAssocID="{11909634-346E-4B8C-B702-26D3F3CE089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F45B42B-379C-4898-A691-2A2C5E102BAF}" type="pres">
      <dgm:prSet presAssocID="{11909634-346E-4B8C-B702-26D3F3CE0899}" presName="parSh" presStyleLbl="node1" presStyleIdx="0" presStyleCnt="2"/>
      <dgm:spPr/>
    </dgm:pt>
    <dgm:pt modelId="{2BD9AA8D-51A3-4C42-9530-AC784C1D40EE}" type="pres">
      <dgm:prSet presAssocID="{11909634-346E-4B8C-B702-26D3F3CE0899}" presName="desTx" presStyleLbl="fgAcc1" presStyleIdx="0" presStyleCnt="2">
        <dgm:presLayoutVars>
          <dgm:bulletEnabled val="1"/>
        </dgm:presLayoutVars>
      </dgm:prSet>
      <dgm:spPr/>
    </dgm:pt>
    <dgm:pt modelId="{859E054D-0768-4D78-95AB-EB1133A56D92}" type="pres">
      <dgm:prSet presAssocID="{DC73C405-7EAE-41FC-BA57-C3D61AFB8473}" presName="sibTrans" presStyleLbl="sibTrans2D1" presStyleIdx="0" presStyleCnt="1"/>
      <dgm:spPr/>
    </dgm:pt>
    <dgm:pt modelId="{E854737F-6AD3-43DB-8211-94F7242A5561}" type="pres">
      <dgm:prSet presAssocID="{DC73C405-7EAE-41FC-BA57-C3D61AFB8473}" presName="connTx" presStyleLbl="sibTrans2D1" presStyleIdx="0" presStyleCnt="1"/>
      <dgm:spPr/>
    </dgm:pt>
    <dgm:pt modelId="{EC53B8ED-CFF0-405D-8193-11B5D5971D4C}" type="pres">
      <dgm:prSet presAssocID="{06B84EF5-DAAB-4BE8-ABA4-A4077DD48EE5}" presName="composite" presStyleCnt="0"/>
      <dgm:spPr/>
    </dgm:pt>
    <dgm:pt modelId="{1E25BE98-5C1E-409D-8163-76F22D7C2992}" type="pres">
      <dgm:prSet presAssocID="{06B84EF5-DAAB-4BE8-ABA4-A4077DD48EE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4A13CE6-58E2-49AE-BC98-E1D7088C7227}" type="pres">
      <dgm:prSet presAssocID="{06B84EF5-DAAB-4BE8-ABA4-A4077DD48EE5}" presName="parSh" presStyleLbl="node1" presStyleIdx="1" presStyleCnt="2"/>
      <dgm:spPr/>
    </dgm:pt>
    <dgm:pt modelId="{4AEC5735-1579-4FB5-AB8D-E46CC4080DC7}" type="pres">
      <dgm:prSet presAssocID="{06B84EF5-DAAB-4BE8-ABA4-A4077DD48EE5}" presName="desTx" presStyleLbl="fgAcc1" presStyleIdx="1" presStyleCnt="2" custLinFactNeighborX="252">
        <dgm:presLayoutVars>
          <dgm:bulletEnabled val="1"/>
        </dgm:presLayoutVars>
      </dgm:prSet>
      <dgm:spPr/>
    </dgm:pt>
  </dgm:ptLst>
  <dgm:cxnLst>
    <dgm:cxn modelId="{18774E02-CEBF-419E-82EE-F6A0B1246BC6}" srcId="{06B84EF5-DAAB-4BE8-ABA4-A4077DD48EE5}" destId="{75DE0737-B0A6-46F2-8EF6-27B08D5C18CD}" srcOrd="1" destOrd="0" parTransId="{237A81A0-4807-4208-9CF7-958F84229F4C}" sibTransId="{F9C2C397-D153-488E-B752-386EA19ABAF8}"/>
    <dgm:cxn modelId="{C5FE9F05-0F5E-4F10-ABD1-CE43B51F431D}" type="presOf" srcId="{DC73C405-7EAE-41FC-BA57-C3D61AFB8473}" destId="{859E054D-0768-4D78-95AB-EB1133A56D92}" srcOrd="0" destOrd="0" presId="urn:microsoft.com/office/officeart/2005/8/layout/process3"/>
    <dgm:cxn modelId="{ECF5B109-7F35-41D9-B64B-F737F0983AC9}" type="presOf" srcId="{D871074D-CB19-41D9-8787-D4D27F537293}" destId="{07E1EFD5-3975-4477-A172-A562776B58FA}" srcOrd="0" destOrd="0" presId="urn:microsoft.com/office/officeart/2005/8/layout/process3"/>
    <dgm:cxn modelId="{45CCC113-C88E-461B-A95C-572E7E5D4CDA}" srcId="{D871074D-CB19-41D9-8787-D4D27F537293}" destId="{06B84EF5-DAAB-4BE8-ABA4-A4077DD48EE5}" srcOrd="1" destOrd="0" parTransId="{C1181F81-A2B3-4D54-98EB-5FDA49733C25}" sibTransId="{0A993734-6873-4E8E-8828-FE209B01EA23}"/>
    <dgm:cxn modelId="{71DEDD14-DBFD-4D70-A379-83EF89FB0CA2}" type="presOf" srcId="{06B84EF5-DAAB-4BE8-ABA4-A4077DD48EE5}" destId="{54A13CE6-58E2-49AE-BC98-E1D7088C7227}" srcOrd="1" destOrd="0" presId="urn:microsoft.com/office/officeart/2005/8/layout/process3"/>
    <dgm:cxn modelId="{28B66920-5AFD-4420-BD0B-60769E01B431}" srcId="{06B84EF5-DAAB-4BE8-ABA4-A4077DD48EE5}" destId="{7ED5BF72-D9FF-4BA1-850F-919EF8A07D30}" srcOrd="2" destOrd="0" parTransId="{EAB0ACFE-0A3B-45BA-9FFE-BEC16D06B4F7}" sibTransId="{58728337-8E3F-4390-B3C3-DA1200CA4B56}"/>
    <dgm:cxn modelId="{73B64B2A-7F0F-4CC6-BBF6-AD796A0B47BE}" type="presOf" srcId="{11909634-346E-4B8C-B702-26D3F3CE0899}" destId="{7320F04D-0E1E-4DB0-8FDB-3BA84B2C6B5E}" srcOrd="0" destOrd="0" presId="urn:microsoft.com/office/officeart/2005/8/layout/process3"/>
    <dgm:cxn modelId="{2EE8CC33-45AE-45D4-B4A1-B4F8ABAA7A5B}" type="presOf" srcId="{06B84EF5-DAAB-4BE8-ABA4-A4077DD48EE5}" destId="{1E25BE98-5C1E-409D-8163-76F22D7C2992}" srcOrd="0" destOrd="0" presId="urn:microsoft.com/office/officeart/2005/8/layout/process3"/>
    <dgm:cxn modelId="{7CD8113B-408C-41F0-BEA5-0D5B0DB915E6}" type="presOf" srcId="{8C40F9F5-9E4C-412F-9F92-CE48F7ABE239}" destId="{4AEC5735-1579-4FB5-AB8D-E46CC4080DC7}" srcOrd="0" destOrd="0" presId="urn:microsoft.com/office/officeart/2005/8/layout/process3"/>
    <dgm:cxn modelId="{D725825C-B6FA-411B-8EFF-47D8D425D628}" srcId="{06B84EF5-DAAB-4BE8-ABA4-A4077DD48EE5}" destId="{71723568-9130-4DEE-A1A2-49D9E20EA955}" srcOrd="3" destOrd="0" parTransId="{F058775E-8467-4872-9D5C-0DF4FB8A82AD}" sibTransId="{A0E4CD99-E66B-48C1-88C1-DE6389FF1B24}"/>
    <dgm:cxn modelId="{8BF36E5E-918C-457B-B488-C638EFACC866}" srcId="{06B84EF5-DAAB-4BE8-ABA4-A4077DD48EE5}" destId="{8C40F9F5-9E4C-412F-9F92-CE48F7ABE239}" srcOrd="0" destOrd="0" parTransId="{65B47A79-5E80-437C-ACFB-4E33FEEE358D}" sibTransId="{1C49C677-2F15-4A8A-8285-AF166E427137}"/>
    <dgm:cxn modelId="{AE53B362-A288-47D8-87F0-B7BFFF7C6D78}" type="presOf" srcId="{11909634-346E-4B8C-B702-26D3F3CE0899}" destId="{0F45B42B-379C-4898-A691-2A2C5E102BAF}" srcOrd="1" destOrd="0" presId="urn:microsoft.com/office/officeart/2005/8/layout/process3"/>
    <dgm:cxn modelId="{BAA8DB75-E7F4-48D3-A5F2-622D96C70034}" type="presOf" srcId="{7ED5BF72-D9FF-4BA1-850F-919EF8A07D30}" destId="{4AEC5735-1579-4FB5-AB8D-E46CC4080DC7}" srcOrd="0" destOrd="2" presId="urn:microsoft.com/office/officeart/2005/8/layout/process3"/>
    <dgm:cxn modelId="{6B5A2F8E-5478-4B90-B36C-A62C1753C4EE}" type="presOf" srcId="{DC73C405-7EAE-41FC-BA57-C3D61AFB8473}" destId="{E854737F-6AD3-43DB-8211-94F7242A5561}" srcOrd="1" destOrd="0" presId="urn:microsoft.com/office/officeart/2005/8/layout/process3"/>
    <dgm:cxn modelId="{7FE83997-A5F2-4E39-8F93-D32BB1DBBD93}" type="presOf" srcId="{75DE0737-B0A6-46F2-8EF6-27B08D5C18CD}" destId="{4AEC5735-1579-4FB5-AB8D-E46CC4080DC7}" srcOrd="0" destOrd="1" presId="urn:microsoft.com/office/officeart/2005/8/layout/process3"/>
    <dgm:cxn modelId="{1D2772A2-7181-4B72-9065-2A41B5A1DB79}" srcId="{11909634-346E-4B8C-B702-26D3F3CE0899}" destId="{5E97325B-0695-4623-82D9-419B6ABBA760}" srcOrd="0" destOrd="0" parTransId="{3DC0E7A0-9DFF-4D8A-AE29-7D78091E74A2}" sibTransId="{BF833844-1F67-4C1E-BDCB-DF17191BBAEC}"/>
    <dgm:cxn modelId="{9F9094D9-A639-444C-AF99-690DC95C2EBE}" type="presOf" srcId="{5E97325B-0695-4623-82D9-419B6ABBA760}" destId="{2BD9AA8D-51A3-4C42-9530-AC784C1D40EE}" srcOrd="0" destOrd="0" presId="urn:microsoft.com/office/officeart/2005/8/layout/process3"/>
    <dgm:cxn modelId="{5F8E09E1-AFA2-4918-924C-7A0D4E0D74E6}" type="presOf" srcId="{71723568-9130-4DEE-A1A2-49D9E20EA955}" destId="{4AEC5735-1579-4FB5-AB8D-E46CC4080DC7}" srcOrd="0" destOrd="3" presId="urn:microsoft.com/office/officeart/2005/8/layout/process3"/>
    <dgm:cxn modelId="{20D8DDE1-9A13-472F-A3C3-1B11BDD6AAAC}" srcId="{D871074D-CB19-41D9-8787-D4D27F537293}" destId="{11909634-346E-4B8C-B702-26D3F3CE0899}" srcOrd="0" destOrd="0" parTransId="{5891AC17-5585-4CDB-91AE-36E083CCDE68}" sibTransId="{DC73C405-7EAE-41FC-BA57-C3D61AFB8473}"/>
    <dgm:cxn modelId="{53AE521F-0B9F-46DF-946D-840123D1375E}" type="presParOf" srcId="{07E1EFD5-3975-4477-A172-A562776B58FA}" destId="{8118617D-4837-4849-9C2B-7A36B9E7FA66}" srcOrd="0" destOrd="0" presId="urn:microsoft.com/office/officeart/2005/8/layout/process3"/>
    <dgm:cxn modelId="{603AB317-75FF-481E-A5C4-7E057310DC13}" type="presParOf" srcId="{8118617D-4837-4849-9C2B-7A36B9E7FA66}" destId="{7320F04D-0E1E-4DB0-8FDB-3BA84B2C6B5E}" srcOrd="0" destOrd="0" presId="urn:microsoft.com/office/officeart/2005/8/layout/process3"/>
    <dgm:cxn modelId="{0ECBE8FF-EF75-47C1-8910-D16E840A0DF7}" type="presParOf" srcId="{8118617D-4837-4849-9C2B-7A36B9E7FA66}" destId="{0F45B42B-379C-4898-A691-2A2C5E102BAF}" srcOrd="1" destOrd="0" presId="urn:microsoft.com/office/officeart/2005/8/layout/process3"/>
    <dgm:cxn modelId="{1C049231-9C98-4A28-851B-1CE420ECC933}" type="presParOf" srcId="{8118617D-4837-4849-9C2B-7A36B9E7FA66}" destId="{2BD9AA8D-51A3-4C42-9530-AC784C1D40EE}" srcOrd="2" destOrd="0" presId="urn:microsoft.com/office/officeart/2005/8/layout/process3"/>
    <dgm:cxn modelId="{272500F9-947F-4F5E-875D-281206D3C384}" type="presParOf" srcId="{07E1EFD5-3975-4477-A172-A562776B58FA}" destId="{859E054D-0768-4D78-95AB-EB1133A56D92}" srcOrd="1" destOrd="0" presId="urn:microsoft.com/office/officeart/2005/8/layout/process3"/>
    <dgm:cxn modelId="{5A8B306C-CB57-40EC-A151-7D942FA7F844}" type="presParOf" srcId="{859E054D-0768-4D78-95AB-EB1133A56D92}" destId="{E854737F-6AD3-43DB-8211-94F7242A5561}" srcOrd="0" destOrd="0" presId="urn:microsoft.com/office/officeart/2005/8/layout/process3"/>
    <dgm:cxn modelId="{4163F7F4-8F21-4C70-9CB0-0138C184525B}" type="presParOf" srcId="{07E1EFD5-3975-4477-A172-A562776B58FA}" destId="{EC53B8ED-CFF0-405D-8193-11B5D5971D4C}" srcOrd="2" destOrd="0" presId="urn:microsoft.com/office/officeart/2005/8/layout/process3"/>
    <dgm:cxn modelId="{DF9B3E12-DE8F-468B-9FED-606BD8C75C98}" type="presParOf" srcId="{EC53B8ED-CFF0-405D-8193-11B5D5971D4C}" destId="{1E25BE98-5C1E-409D-8163-76F22D7C2992}" srcOrd="0" destOrd="0" presId="urn:microsoft.com/office/officeart/2005/8/layout/process3"/>
    <dgm:cxn modelId="{EDEA4E00-B284-4810-A7FA-A496D3DC7FC9}" type="presParOf" srcId="{EC53B8ED-CFF0-405D-8193-11B5D5971D4C}" destId="{54A13CE6-58E2-49AE-BC98-E1D7088C7227}" srcOrd="1" destOrd="0" presId="urn:microsoft.com/office/officeart/2005/8/layout/process3"/>
    <dgm:cxn modelId="{59BE1A01-1E2D-4C81-87D1-9DF053E7B446}" type="presParOf" srcId="{EC53B8ED-CFF0-405D-8193-11B5D5971D4C}" destId="{4AEC5735-1579-4FB5-AB8D-E46CC4080D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A80967-0848-4913-BA74-B040755BAE2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8FAB004-911D-4D9C-943B-8D6A658C2E14}">
      <dgm:prSet/>
      <dgm:spPr/>
      <dgm:t>
        <a:bodyPr/>
        <a:lstStyle/>
        <a:p>
          <a:r>
            <a:rPr lang="es-CL"/>
            <a:t>Las variables más importantes al momento de determinar la calidad del vino tinto son: </a:t>
          </a:r>
          <a:endParaRPr lang="en-US"/>
        </a:p>
      </dgm:t>
    </dgm:pt>
    <dgm:pt modelId="{9EE24242-122A-4DC7-8A98-7896E75F9EA3}" type="parTrans" cxnId="{0219C581-2DDD-4EB2-B281-324F9B98F151}">
      <dgm:prSet/>
      <dgm:spPr/>
      <dgm:t>
        <a:bodyPr/>
        <a:lstStyle/>
        <a:p>
          <a:endParaRPr lang="en-US"/>
        </a:p>
      </dgm:t>
    </dgm:pt>
    <dgm:pt modelId="{57388007-91EC-4DC6-8A2E-7AB2B01EC04C}" type="sibTrans" cxnId="{0219C581-2DDD-4EB2-B281-324F9B98F151}">
      <dgm:prSet/>
      <dgm:spPr/>
      <dgm:t>
        <a:bodyPr/>
        <a:lstStyle/>
        <a:p>
          <a:endParaRPr lang="en-US"/>
        </a:p>
      </dgm:t>
    </dgm:pt>
    <dgm:pt modelId="{ECB6A124-D7F9-461B-AC54-BA24892B6C05}">
      <dgm:prSet/>
      <dgm:spPr/>
      <dgm:t>
        <a:bodyPr/>
        <a:lstStyle/>
        <a:p>
          <a:r>
            <a:rPr lang="en-US"/>
            <a:t>Alcohol</a:t>
          </a:r>
        </a:p>
      </dgm:t>
    </dgm:pt>
    <dgm:pt modelId="{2FC75BB8-B9CF-4C68-9B9A-578B88226CB1}" type="parTrans" cxnId="{F7AC3DC0-9C06-4C3B-9BA9-077AA1F0A576}">
      <dgm:prSet/>
      <dgm:spPr/>
      <dgm:t>
        <a:bodyPr/>
        <a:lstStyle/>
        <a:p>
          <a:endParaRPr lang="en-US"/>
        </a:p>
      </dgm:t>
    </dgm:pt>
    <dgm:pt modelId="{826E7A02-EEC8-4AEE-AC07-ADF99C5B4499}" type="sibTrans" cxnId="{F7AC3DC0-9C06-4C3B-9BA9-077AA1F0A576}">
      <dgm:prSet/>
      <dgm:spPr/>
      <dgm:t>
        <a:bodyPr/>
        <a:lstStyle/>
        <a:p>
          <a:endParaRPr lang="en-US"/>
        </a:p>
      </dgm:t>
    </dgm:pt>
    <dgm:pt modelId="{07AC0601-8596-422A-947C-49A2487ADDCD}">
      <dgm:prSet/>
      <dgm:spPr/>
      <dgm:t>
        <a:bodyPr/>
        <a:lstStyle/>
        <a:p>
          <a:r>
            <a:rPr lang="en-US"/>
            <a:t>Acidez Volátil</a:t>
          </a:r>
        </a:p>
      </dgm:t>
    </dgm:pt>
    <dgm:pt modelId="{AD87946E-9845-43B7-BF68-1EEAAA8F6F95}" type="parTrans" cxnId="{A9F5F9EE-DA72-4DCC-9450-335F8736A1D0}">
      <dgm:prSet/>
      <dgm:spPr/>
      <dgm:t>
        <a:bodyPr/>
        <a:lstStyle/>
        <a:p>
          <a:endParaRPr lang="en-US"/>
        </a:p>
      </dgm:t>
    </dgm:pt>
    <dgm:pt modelId="{C7BBBDF8-E133-4C7B-A654-911CDBF69CA1}" type="sibTrans" cxnId="{A9F5F9EE-DA72-4DCC-9450-335F8736A1D0}">
      <dgm:prSet/>
      <dgm:spPr/>
      <dgm:t>
        <a:bodyPr/>
        <a:lstStyle/>
        <a:p>
          <a:endParaRPr lang="en-US"/>
        </a:p>
      </dgm:t>
    </dgm:pt>
    <dgm:pt modelId="{70DD9083-179D-4E04-BBCA-B3BB9DA0AAD3}">
      <dgm:prSet/>
      <dgm:spPr/>
      <dgm:t>
        <a:bodyPr/>
        <a:lstStyle/>
        <a:p>
          <a:r>
            <a:rPr lang="en-US"/>
            <a:t>Sulfatos</a:t>
          </a:r>
        </a:p>
      </dgm:t>
    </dgm:pt>
    <dgm:pt modelId="{CB7D5328-B8C0-4DC2-A4BC-BEA0A78B2215}" type="parTrans" cxnId="{05BFB94D-8AB4-483E-9EFD-A497D393C6FD}">
      <dgm:prSet/>
      <dgm:spPr/>
      <dgm:t>
        <a:bodyPr/>
        <a:lstStyle/>
        <a:p>
          <a:endParaRPr lang="en-US"/>
        </a:p>
      </dgm:t>
    </dgm:pt>
    <dgm:pt modelId="{4A9D01A5-4F2F-4FAE-9B3B-719EB03CDDEB}" type="sibTrans" cxnId="{05BFB94D-8AB4-483E-9EFD-A497D393C6FD}">
      <dgm:prSet/>
      <dgm:spPr/>
      <dgm:t>
        <a:bodyPr/>
        <a:lstStyle/>
        <a:p>
          <a:endParaRPr lang="en-US"/>
        </a:p>
      </dgm:t>
    </dgm:pt>
    <dgm:pt modelId="{99E7069D-CAA8-4F85-840E-73D6EB23B688}">
      <dgm:prSet/>
      <dgm:spPr/>
      <dgm:t>
        <a:bodyPr/>
        <a:lstStyle/>
        <a:p>
          <a:r>
            <a:rPr lang="en-US"/>
            <a:t>Densidad</a:t>
          </a:r>
        </a:p>
      </dgm:t>
    </dgm:pt>
    <dgm:pt modelId="{027EE564-1B83-4BBA-AB91-1F36E2B5EA33}" type="parTrans" cxnId="{BDFA124F-9033-4588-97B7-7B2165251EE1}">
      <dgm:prSet/>
      <dgm:spPr/>
      <dgm:t>
        <a:bodyPr/>
        <a:lstStyle/>
        <a:p>
          <a:endParaRPr lang="en-US"/>
        </a:p>
      </dgm:t>
    </dgm:pt>
    <dgm:pt modelId="{1BB878DE-60D6-4A6E-8AEF-B8D3C8B6B27E}" type="sibTrans" cxnId="{BDFA124F-9033-4588-97B7-7B2165251EE1}">
      <dgm:prSet/>
      <dgm:spPr/>
      <dgm:t>
        <a:bodyPr/>
        <a:lstStyle/>
        <a:p>
          <a:endParaRPr lang="en-US"/>
        </a:p>
      </dgm:t>
    </dgm:pt>
    <dgm:pt modelId="{6F9DE8DC-A66B-48FB-AD43-A173FB64EC55}">
      <dgm:prSet/>
      <dgm:spPr/>
      <dgm:t>
        <a:bodyPr/>
        <a:lstStyle/>
        <a:p>
          <a:r>
            <a:rPr lang="en-US"/>
            <a:t>Dióxido de azufre total</a:t>
          </a:r>
        </a:p>
      </dgm:t>
    </dgm:pt>
    <dgm:pt modelId="{ED253427-AB7E-4737-B06A-FAFDD72D5A88}" type="parTrans" cxnId="{C2A8C73A-AC57-4086-8E61-FE219A9B44B3}">
      <dgm:prSet/>
      <dgm:spPr/>
      <dgm:t>
        <a:bodyPr/>
        <a:lstStyle/>
        <a:p>
          <a:endParaRPr lang="en-US"/>
        </a:p>
      </dgm:t>
    </dgm:pt>
    <dgm:pt modelId="{ADF66E5C-A1FC-44C3-8811-8B227973D7B4}" type="sibTrans" cxnId="{C2A8C73A-AC57-4086-8E61-FE219A9B44B3}">
      <dgm:prSet/>
      <dgm:spPr/>
      <dgm:t>
        <a:bodyPr/>
        <a:lstStyle/>
        <a:p>
          <a:endParaRPr lang="en-US"/>
        </a:p>
      </dgm:t>
    </dgm:pt>
    <dgm:pt modelId="{C2D36DF5-4140-40BB-9CCA-04AB1AE30A9C}">
      <dgm:prSet/>
      <dgm:spPr/>
      <dgm:t>
        <a:bodyPr/>
        <a:lstStyle/>
        <a:p>
          <a:r>
            <a:rPr lang="en-US"/>
            <a:t>Cloruros</a:t>
          </a:r>
        </a:p>
      </dgm:t>
    </dgm:pt>
    <dgm:pt modelId="{A41746C5-5F3F-4921-8DA4-332E090FC53B}" type="parTrans" cxnId="{376A17DA-8DA1-4553-B4AA-D427F52D0B5B}">
      <dgm:prSet/>
      <dgm:spPr/>
      <dgm:t>
        <a:bodyPr/>
        <a:lstStyle/>
        <a:p>
          <a:endParaRPr lang="en-US"/>
        </a:p>
      </dgm:t>
    </dgm:pt>
    <dgm:pt modelId="{077BE015-59F4-4A57-AF92-D234B84F55FD}" type="sibTrans" cxnId="{376A17DA-8DA1-4553-B4AA-D427F52D0B5B}">
      <dgm:prSet/>
      <dgm:spPr/>
      <dgm:t>
        <a:bodyPr/>
        <a:lstStyle/>
        <a:p>
          <a:endParaRPr lang="en-US"/>
        </a:p>
      </dgm:t>
    </dgm:pt>
    <dgm:pt modelId="{A5289629-90E0-4BA2-9670-90DDFF482ABF}">
      <dgm:prSet/>
      <dgm:spPr/>
      <dgm:t>
        <a:bodyPr/>
        <a:lstStyle/>
        <a:p>
          <a:r>
            <a:rPr lang="en-US"/>
            <a:t>La capacidad de discriminación de los modelos son en general bastante buenas: no existen mayores problemas para determinar si un vino es de buena o mala calidad. </a:t>
          </a:r>
        </a:p>
      </dgm:t>
    </dgm:pt>
    <dgm:pt modelId="{E2816C5F-A75A-466D-A3A3-36F1EA0B49B0}" type="parTrans" cxnId="{ACF0F610-8580-4C1E-86CD-8F6C5110CFFA}">
      <dgm:prSet/>
      <dgm:spPr/>
      <dgm:t>
        <a:bodyPr/>
        <a:lstStyle/>
        <a:p>
          <a:endParaRPr lang="en-US"/>
        </a:p>
      </dgm:t>
    </dgm:pt>
    <dgm:pt modelId="{63441F5B-75B5-4E24-B03C-55A4DC653E4E}" type="sibTrans" cxnId="{ACF0F610-8580-4C1E-86CD-8F6C5110CFFA}">
      <dgm:prSet/>
      <dgm:spPr/>
      <dgm:t>
        <a:bodyPr/>
        <a:lstStyle/>
        <a:p>
          <a:endParaRPr lang="en-US"/>
        </a:p>
      </dgm:t>
    </dgm:pt>
    <dgm:pt modelId="{9032BC81-2BFF-4991-AB5E-C20AF6CA9719}" type="pres">
      <dgm:prSet presAssocID="{95A80967-0848-4913-BA74-B040755BAE24}" presName="Name0" presStyleCnt="0">
        <dgm:presLayoutVars>
          <dgm:dir/>
          <dgm:animLvl val="lvl"/>
          <dgm:resizeHandles val="exact"/>
        </dgm:presLayoutVars>
      </dgm:prSet>
      <dgm:spPr/>
    </dgm:pt>
    <dgm:pt modelId="{EE61B913-17D6-4DBE-92CC-90EC62BFDF50}" type="pres">
      <dgm:prSet presAssocID="{A5289629-90E0-4BA2-9670-90DDFF482ABF}" presName="boxAndChildren" presStyleCnt="0"/>
      <dgm:spPr/>
    </dgm:pt>
    <dgm:pt modelId="{82380147-B1CB-44CE-B445-C2086A7629CB}" type="pres">
      <dgm:prSet presAssocID="{A5289629-90E0-4BA2-9670-90DDFF482ABF}" presName="parentTextBox" presStyleLbl="node1" presStyleIdx="0" presStyleCnt="2"/>
      <dgm:spPr/>
    </dgm:pt>
    <dgm:pt modelId="{F7853048-0FD0-4589-B70C-973C1D4DCDA5}" type="pres">
      <dgm:prSet presAssocID="{57388007-91EC-4DC6-8A2E-7AB2B01EC04C}" presName="sp" presStyleCnt="0"/>
      <dgm:spPr/>
    </dgm:pt>
    <dgm:pt modelId="{7F3EFA05-7BBF-495A-85F9-A65DE4DE7B57}" type="pres">
      <dgm:prSet presAssocID="{98FAB004-911D-4D9C-943B-8D6A658C2E14}" presName="arrowAndChildren" presStyleCnt="0"/>
      <dgm:spPr/>
    </dgm:pt>
    <dgm:pt modelId="{DB80A166-9DB2-40B0-A95F-E2DCB17EAFCD}" type="pres">
      <dgm:prSet presAssocID="{98FAB004-911D-4D9C-943B-8D6A658C2E14}" presName="parentTextArrow" presStyleLbl="node1" presStyleIdx="0" presStyleCnt="2"/>
      <dgm:spPr/>
    </dgm:pt>
    <dgm:pt modelId="{EFAFCE95-EBCF-4540-B1BD-4A81A1353DF9}" type="pres">
      <dgm:prSet presAssocID="{98FAB004-911D-4D9C-943B-8D6A658C2E14}" presName="arrow" presStyleLbl="node1" presStyleIdx="1" presStyleCnt="2"/>
      <dgm:spPr/>
    </dgm:pt>
    <dgm:pt modelId="{04CD9BDD-24D5-4F34-B799-76262D53B6C7}" type="pres">
      <dgm:prSet presAssocID="{98FAB004-911D-4D9C-943B-8D6A658C2E14}" presName="descendantArrow" presStyleCnt="0"/>
      <dgm:spPr/>
    </dgm:pt>
    <dgm:pt modelId="{1CDBD5BE-F81B-4431-BD81-568E4A36A3EC}" type="pres">
      <dgm:prSet presAssocID="{ECB6A124-D7F9-461B-AC54-BA24892B6C05}" presName="childTextArrow" presStyleLbl="fgAccFollowNode1" presStyleIdx="0" presStyleCnt="6">
        <dgm:presLayoutVars>
          <dgm:bulletEnabled val="1"/>
        </dgm:presLayoutVars>
      </dgm:prSet>
      <dgm:spPr/>
    </dgm:pt>
    <dgm:pt modelId="{947AF4E4-82BA-409B-8DD3-ABCA32E2BDE4}" type="pres">
      <dgm:prSet presAssocID="{07AC0601-8596-422A-947C-49A2487ADDCD}" presName="childTextArrow" presStyleLbl="fgAccFollowNode1" presStyleIdx="1" presStyleCnt="6">
        <dgm:presLayoutVars>
          <dgm:bulletEnabled val="1"/>
        </dgm:presLayoutVars>
      </dgm:prSet>
      <dgm:spPr/>
    </dgm:pt>
    <dgm:pt modelId="{A3206B3C-3CA3-4904-BA67-8FC88E3E02BD}" type="pres">
      <dgm:prSet presAssocID="{70DD9083-179D-4E04-BBCA-B3BB9DA0AAD3}" presName="childTextArrow" presStyleLbl="fgAccFollowNode1" presStyleIdx="2" presStyleCnt="6">
        <dgm:presLayoutVars>
          <dgm:bulletEnabled val="1"/>
        </dgm:presLayoutVars>
      </dgm:prSet>
      <dgm:spPr/>
    </dgm:pt>
    <dgm:pt modelId="{42D40393-08BC-40AA-BF45-2CCF4CD864BF}" type="pres">
      <dgm:prSet presAssocID="{99E7069D-CAA8-4F85-840E-73D6EB23B688}" presName="childTextArrow" presStyleLbl="fgAccFollowNode1" presStyleIdx="3" presStyleCnt="6">
        <dgm:presLayoutVars>
          <dgm:bulletEnabled val="1"/>
        </dgm:presLayoutVars>
      </dgm:prSet>
      <dgm:spPr/>
    </dgm:pt>
    <dgm:pt modelId="{E22FE20A-BDA0-4FEE-AF8A-279DB9EFA8FB}" type="pres">
      <dgm:prSet presAssocID="{6F9DE8DC-A66B-48FB-AD43-A173FB64EC55}" presName="childTextArrow" presStyleLbl="fgAccFollowNode1" presStyleIdx="4" presStyleCnt="6">
        <dgm:presLayoutVars>
          <dgm:bulletEnabled val="1"/>
        </dgm:presLayoutVars>
      </dgm:prSet>
      <dgm:spPr/>
    </dgm:pt>
    <dgm:pt modelId="{DC8F72DE-2D08-4B7F-ACD6-DDBF17752BF9}" type="pres">
      <dgm:prSet presAssocID="{C2D36DF5-4140-40BB-9CCA-04AB1AE30A9C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86257E0C-3DAD-486E-83BF-968800532303}" type="presOf" srcId="{70DD9083-179D-4E04-BBCA-B3BB9DA0AAD3}" destId="{A3206B3C-3CA3-4904-BA67-8FC88E3E02BD}" srcOrd="0" destOrd="0" presId="urn:microsoft.com/office/officeart/2005/8/layout/process4"/>
    <dgm:cxn modelId="{ACF0F610-8580-4C1E-86CD-8F6C5110CFFA}" srcId="{95A80967-0848-4913-BA74-B040755BAE24}" destId="{A5289629-90E0-4BA2-9670-90DDFF482ABF}" srcOrd="1" destOrd="0" parTransId="{E2816C5F-A75A-466D-A3A3-36F1EA0B49B0}" sibTransId="{63441F5B-75B5-4E24-B03C-55A4DC653E4E}"/>
    <dgm:cxn modelId="{8FD8451E-B4C6-4BD6-8B09-EA638733B2D4}" type="presOf" srcId="{98FAB004-911D-4D9C-943B-8D6A658C2E14}" destId="{EFAFCE95-EBCF-4540-B1BD-4A81A1353DF9}" srcOrd="1" destOrd="0" presId="urn:microsoft.com/office/officeart/2005/8/layout/process4"/>
    <dgm:cxn modelId="{649D3323-6FF7-43F2-9F00-A732E7AEF642}" type="presOf" srcId="{07AC0601-8596-422A-947C-49A2487ADDCD}" destId="{947AF4E4-82BA-409B-8DD3-ABCA32E2BDE4}" srcOrd="0" destOrd="0" presId="urn:microsoft.com/office/officeart/2005/8/layout/process4"/>
    <dgm:cxn modelId="{C2A8C73A-AC57-4086-8E61-FE219A9B44B3}" srcId="{98FAB004-911D-4D9C-943B-8D6A658C2E14}" destId="{6F9DE8DC-A66B-48FB-AD43-A173FB64EC55}" srcOrd="4" destOrd="0" parTransId="{ED253427-AB7E-4737-B06A-FAFDD72D5A88}" sibTransId="{ADF66E5C-A1FC-44C3-8811-8B227973D7B4}"/>
    <dgm:cxn modelId="{FBC55A3C-D5EE-45DD-A395-A0E052F8D4CB}" type="presOf" srcId="{99E7069D-CAA8-4F85-840E-73D6EB23B688}" destId="{42D40393-08BC-40AA-BF45-2CCF4CD864BF}" srcOrd="0" destOrd="0" presId="urn:microsoft.com/office/officeart/2005/8/layout/process4"/>
    <dgm:cxn modelId="{05BFB94D-8AB4-483E-9EFD-A497D393C6FD}" srcId="{98FAB004-911D-4D9C-943B-8D6A658C2E14}" destId="{70DD9083-179D-4E04-BBCA-B3BB9DA0AAD3}" srcOrd="2" destOrd="0" parTransId="{CB7D5328-B8C0-4DC2-A4BC-BEA0A78B2215}" sibTransId="{4A9D01A5-4F2F-4FAE-9B3B-719EB03CDDEB}"/>
    <dgm:cxn modelId="{BDFA124F-9033-4588-97B7-7B2165251EE1}" srcId="{98FAB004-911D-4D9C-943B-8D6A658C2E14}" destId="{99E7069D-CAA8-4F85-840E-73D6EB23B688}" srcOrd="3" destOrd="0" parTransId="{027EE564-1B83-4BBA-AB91-1F36E2B5EA33}" sibTransId="{1BB878DE-60D6-4A6E-8AEF-B8D3C8B6B27E}"/>
    <dgm:cxn modelId="{49C82058-BE4C-42E3-BCF9-A94C26A08030}" type="presOf" srcId="{95A80967-0848-4913-BA74-B040755BAE24}" destId="{9032BC81-2BFF-4991-AB5E-C20AF6CA9719}" srcOrd="0" destOrd="0" presId="urn:microsoft.com/office/officeart/2005/8/layout/process4"/>
    <dgm:cxn modelId="{0219C581-2DDD-4EB2-B281-324F9B98F151}" srcId="{95A80967-0848-4913-BA74-B040755BAE24}" destId="{98FAB004-911D-4D9C-943B-8D6A658C2E14}" srcOrd="0" destOrd="0" parTransId="{9EE24242-122A-4DC7-8A98-7896E75F9EA3}" sibTransId="{57388007-91EC-4DC6-8A2E-7AB2B01EC04C}"/>
    <dgm:cxn modelId="{5B78C88D-1456-4D49-B3D6-50F742E44C21}" type="presOf" srcId="{ECB6A124-D7F9-461B-AC54-BA24892B6C05}" destId="{1CDBD5BE-F81B-4431-BD81-568E4A36A3EC}" srcOrd="0" destOrd="0" presId="urn:microsoft.com/office/officeart/2005/8/layout/process4"/>
    <dgm:cxn modelId="{03F8ACAE-35CF-4652-8C95-13B84E041E46}" type="presOf" srcId="{A5289629-90E0-4BA2-9670-90DDFF482ABF}" destId="{82380147-B1CB-44CE-B445-C2086A7629CB}" srcOrd="0" destOrd="0" presId="urn:microsoft.com/office/officeart/2005/8/layout/process4"/>
    <dgm:cxn modelId="{A3716BB8-2F43-48AD-B8DA-0DDBAC23AB90}" type="presOf" srcId="{6F9DE8DC-A66B-48FB-AD43-A173FB64EC55}" destId="{E22FE20A-BDA0-4FEE-AF8A-279DB9EFA8FB}" srcOrd="0" destOrd="0" presId="urn:microsoft.com/office/officeart/2005/8/layout/process4"/>
    <dgm:cxn modelId="{F7AC3DC0-9C06-4C3B-9BA9-077AA1F0A576}" srcId="{98FAB004-911D-4D9C-943B-8D6A658C2E14}" destId="{ECB6A124-D7F9-461B-AC54-BA24892B6C05}" srcOrd="0" destOrd="0" parTransId="{2FC75BB8-B9CF-4C68-9B9A-578B88226CB1}" sibTransId="{826E7A02-EEC8-4AEE-AC07-ADF99C5B4499}"/>
    <dgm:cxn modelId="{376A17DA-8DA1-4553-B4AA-D427F52D0B5B}" srcId="{98FAB004-911D-4D9C-943B-8D6A658C2E14}" destId="{C2D36DF5-4140-40BB-9CCA-04AB1AE30A9C}" srcOrd="5" destOrd="0" parTransId="{A41746C5-5F3F-4921-8DA4-332E090FC53B}" sibTransId="{077BE015-59F4-4A57-AF92-D234B84F55FD}"/>
    <dgm:cxn modelId="{A9F5F9EE-DA72-4DCC-9450-335F8736A1D0}" srcId="{98FAB004-911D-4D9C-943B-8D6A658C2E14}" destId="{07AC0601-8596-422A-947C-49A2487ADDCD}" srcOrd="1" destOrd="0" parTransId="{AD87946E-9845-43B7-BF68-1EEAAA8F6F95}" sibTransId="{C7BBBDF8-E133-4C7B-A654-911CDBF69CA1}"/>
    <dgm:cxn modelId="{70B37EF5-286A-471D-A0FE-3BB091CBB59E}" type="presOf" srcId="{C2D36DF5-4140-40BB-9CCA-04AB1AE30A9C}" destId="{DC8F72DE-2D08-4B7F-ACD6-DDBF17752BF9}" srcOrd="0" destOrd="0" presId="urn:microsoft.com/office/officeart/2005/8/layout/process4"/>
    <dgm:cxn modelId="{CA7029F8-A3B3-4731-A318-8B8684F702F2}" type="presOf" srcId="{98FAB004-911D-4D9C-943B-8D6A658C2E14}" destId="{DB80A166-9DB2-40B0-A95F-E2DCB17EAFCD}" srcOrd="0" destOrd="0" presId="urn:microsoft.com/office/officeart/2005/8/layout/process4"/>
    <dgm:cxn modelId="{15407F50-04FC-4D85-828E-E2E896FB1B2E}" type="presParOf" srcId="{9032BC81-2BFF-4991-AB5E-C20AF6CA9719}" destId="{EE61B913-17D6-4DBE-92CC-90EC62BFDF50}" srcOrd="0" destOrd="0" presId="urn:microsoft.com/office/officeart/2005/8/layout/process4"/>
    <dgm:cxn modelId="{6283739C-E8E7-4F95-8BDD-D8022FC1D671}" type="presParOf" srcId="{EE61B913-17D6-4DBE-92CC-90EC62BFDF50}" destId="{82380147-B1CB-44CE-B445-C2086A7629CB}" srcOrd="0" destOrd="0" presId="urn:microsoft.com/office/officeart/2005/8/layout/process4"/>
    <dgm:cxn modelId="{373117E2-B90C-44DF-8466-A4E8D819A253}" type="presParOf" srcId="{9032BC81-2BFF-4991-AB5E-C20AF6CA9719}" destId="{F7853048-0FD0-4589-B70C-973C1D4DCDA5}" srcOrd="1" destOrd="0" presId="urn:microsoft.com/office/officeart/2005/8/layout/process4"/>
    <dgm:cxn modelId="{7DEC8DA7-AD82-47AD-ABF0-9CD72A2D508B}" type="presParOf" srcId="{9032BC81-2BFF-4991-AB5E-C20AF6CA9719}" destId="{7F3EFA05-7BBF-495A-85F9-A65DE4DE7B57}" srcOrd="2" destOrd="0" presId="urn:microsoft.com/office/officeart/2005/8/layout/process4"/>
    <dgm:cxn modelId="{51ED33D6-D1EB-4126-9D2F-066D4A3160D4}" type="presParOf" srcId="{7F3EFA05-7BBF-495A-85F9-A65DE4DE7B57}" destId="{DB80A166-9DB2-40B0-A95F-E2DCB17EAFCD}" srcOrd="0" destOrd="0" presId="urn:microsoft.com/office/officeart/2005/8/layout/process4"/>
    <dgm:cxn modelId="{0E023B11-5C28-48C4-BFF8-6EDCD702A5B3}" type="presParOf" srcId="{7F3EFA05-7BBF-495A-85F9-A65DE4DE7B57}" destId="{EFAFCE95-EBCF-4540-B1BD-4A81A1353DF9}" srcOrd="1" destOrd="0" presId="urn:microsoft.com/office/officeart/2005/8/layout/process4"/>
    <dgm:cxn modelId="{032AE0C0-6BD3-4729-9C47-A7B9EA264D76}" type="presParOf" srcId="{7F3EFA05-7BBF-495A-85F9-A65DE4DE7B57}" destId="{04CD9BDD-24D5-4F34-B799-76262D53B6C7}" srcOrd="2" destOrd="0" presId="urn:microsoft.com/office/officeart/2005/8/layout/process4"/>
    <dgm:cxn modelId="{285B353D-6BEF-4C0B-8B53-DDB11DC80E26}" type="presParOf" srcId="{04CD9BDD-24D5-4F34-B799-76262D53B6C7}" destId="{1CDBD5BE-F81B-4431-BD81-568E4A36A3EC}" srcOrd="0" destOrd="0" presId="urn:microsoft.com/office/officeart/2005/8/layout/process4"/>
    <dgm:cxn modelId="{365A071E-B7B3-4ED4-9F8B-B5F880FE8356}" type="presParOf" srcId="{04CD9BDD-24D5-4F34-B799-76262D53B6C7}" destId="{947AF4E4-82BA-409B-8DD3-ABCA32E2BDE4}" srcOrd="1" destOrd="0" presId="urn:microsoft.com/office/officeart/2005/8/layout/process4"/>
    <dgm:cxn modelId="{A163A812-7E55-4FD7-AFE3-77115C619CF3}" type="presParOf" srcId="{04CD9BDD-24D5-4F34-B799-76262D53B6C7}" destId="{A3206B3C-3CA3-4904-BA67-8FC88E3E02BD}" srcOrd="2" destOrd="0" presId="urn:microsoft.com/office/officeart/2005/8/layout/process4"/>
    <dgm:cxn modelId="{7D7CF7D0-BC26-4FD1-AA81-3708CA59E05D}" type="presParOf" srcId="{04CD9BDD-24D5-4F34-B799-76262D53B6C7}" destId="{42D40393-08BC-40AA-BF45-2CCF4CD864BF}" srcOrd="3" destOrd="0" presId="urn:microsoft.com/office/officeart/2005/8/layout/process4"/>
    <dgm:cxn modelId="{F2197B71-8CC5-4661-B9EA-272BFD13E555}" type="presParOf" srcId="{04CD9BDD-24D5-4F34-B799-76262D53B6C7}" destId="{E22FE20A-BDA0-4FEE-AF8A-279DB9EFA8FB}" srcOrd="4" destOrd="0" presId="urn:microsoft.com/office/officeart/2005/8/layout/process4"/>
    <dgm:cxn modelId="{2EC24D7B-28E0-401B-A701-7E4B5B9B04D5}" type="presParOf" srcId="{04CD9BDD-24D5-4F34-B799-76262D53B6C7}" destId="{DC8F72DE-2D08-4B7F-ACD6-DDBF17752BF9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22C6B-AEC0-40EA-931E-5B7E621E6858}">
      <dsp:nvSpPr>
        <dsp:cNvPr id="0" name=""/>
        <dsp:cNvSpPr/>
      </dsp:nvSpPr>
      <dsp:spPr>
        <a:xfrm>
          <a:off x="0" y="492381"/>
          <a:ext cx="772826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12473-02FD-40AC-B8D1-AE91E37C0B0E}">
      <dsp:nvSpPr>
        <dsp:cNvPr id="0" name=""/>
        <dsp:cNvSpPr/>
      </dsp:nvSpPr>
      <dsp:spPr>
        <a:xfrm>
          <a:off x="386413" y="79101"/>
          <a:ext cx="5409786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Regresión Logística</a:t>
          </a:r>
          <a:endParaRPr lang="en-US" sz="2800" kern="1200" dirty="0"/>
        </a:p>
      </dsp:txBody>
      <dsp:txXfrm>
        <a:off x="426762" y="119450"/>
        <a:ext cx="5329088" cy="745862"/>
      </dsp:txXfrm>
    </dsp:sp>
    <dsp:sp modelId="{6D3BA268-E10D-4E19-B09A-C070A80511E5}">
      <dsp:nvSpPr>
        <dsp:cNvPr id="0" name=""/>
        <dsp:cNvSpPr/>
      </dsp:nvSpPr>
      <dsp:spPr>
        <a:xfrm>
          <a:off x="0" y="1762462"/>
          <a:ext cx="772826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996892"/>
              <a:satOff val="8342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4950B-D37E-442D-BBE6-184C1981D2B9}">
      <dsp:nvSpPr>
        <dsp:cNvPr id="0" name=""/>
        <dsp:cNvSpPr/>
      </dsp:nvSpPr>
      <dsp:spPr>
        <a:xfrm>
          <a:off x="386413" y="1349181"/>
          <a:ext cx="5409786" cy="826560"/>
        </a:xfrm>
        <a:prstGeom prst="roundRect">
          <a:avLst/>
        </a:prstGeom>
        <a:solidFill>
          <a:schemeClr val="accent3">
            <a:hueOff val="-996892"/>
            <a:satOff val="8342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Random Forest</a:t>
          </a:r>
          <a:endParaRPr lang="en-US" sz="2800" kern="1200" dirty="0"/>
        </a:p>
      </dsp:txBody>
      <dsp:txXfrm>
        <a:off x="426762" y="1389530"/>
        <a:ext cx="5329088" cy="745862"/>
      </dsp:txXfrm>
    </dsp:sp>
    <dsp:sp modelId="{3C0DE963-CE4D-46C1-BBCA-0F480552B654}">
      <dsp:nvSpPr>
        <dsp:cNvPr id="0" name=""/>
        <dsp:cNvSpPr/>
      </dsp:nvSpPr>
      <dsp:spPr>
        <a:xfrm>
          <a:off x="0" y="3032542"/>
          <a:ext cx="772826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993785"/>
              <a:satOff val="16683"/>
              <a:lumOff val="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DD4B9-7CE9-4402-B197-6F607DF22DBE}">
      <dsp:nvSpPr>
        <dsp:cNvPr id="0" name=""/>
        <dsp:cNvSpPr/>
      </dsp:nvSpPr>
      <dsp:spPr>
        <a:xfrm>
          <a:off x="386413" y="2619262"/>
          <a:ext cx="5409786" cy="826560"/>
        </a:xfrm>
        <a:prstGeom prst="roundRect">
          <a:avLst/>
        </a:prstGeom>
        <a:solidFill>
          <a:schemeClr val="accent3">
            <a:hueOff val="-1993785"/>
            <a:satOff val="16683"/>
            <a:lumOff val="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Logistic GAM</a:t>
          </a:r>
          <a:endParaRPr lang="en-US" sz="2800" kern="1200" dirty="0"/>
        </a:p>
      </dsp:txBody>
      <dsp:txXfrm>
        <a:off x="426762" y="2659611"/>
        <a:ext cx="5329088" cy="745862"/>
      </dsp:txXfrm>
    </dsp:sp>
    <dsp:sp modelId="{6EBD96CA-160C-4EE0-A54E-142E60567954}">
      <dsp:nvSpPr>
        <dsp:cNvPr id="0" name=""/>
        <dsp:cNvSpPr/>
      </dsp:nvSpPr>
      <dsp:spPr>
        <a:xfrm>
          <a:off x="0" y="4302622"/>
          <a:ext cx="772826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2990677"/>
              <a:satOff val="25025"/>
              <a:lumOff val="4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F76CC-3E78-4114-8C26-787D7848C8FE}">
      <dsp:nvSpPr>
        <dsp:cNvPr id="0" name=""/>
        <dsp:cNvSpPr/>
      </dsp:nvSpPr>
      <dsp:spPr>
        <a:xfrm>
          <a:off x="386413" y="3889342"/>
          <a:ext cx="5409786" cy="826560"/>
        </a:xfrm>
        <a:prstGeom prst="roundRect">
          <a:avLst/>
        </a:prstGeom>
        <a:solidFill>
          <a:schemeClr val="accent3">
            <a:hueOff val="-2990677"/>
            <a:satOff val="25025"/>
            <a:lumOff val="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Naive Bayes</a:t>
          </a:r>
          <a:endParaRPr lang="en-US" sz="2800" kern="1200" dirty="0"/>
        </a:p>
      </dsp:txBody>
      <dsp:txXfrm>
        <a:off x="426762" y="3929691"/>
        <a:ext cx="5329088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B42B-379C-4898-A691-2A2C5E102BAF}">
      <dsp:nvSpPr>
        <dsp:cNvPr id="0" name=""/>
        <dsp:cNvSpPr/>
      </dsp:nvSpPr>
      <dsp:spPr>
        <a:xfrm>
          <a:off x="5245" y="586487"/>
          <a:ext cx="2384831" cy="127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Inicio</a:t>
          </a:r>
          <a:endParaRPr lang="en-US" sz="1600" kern="1200" dirty="0"/>
        </a:p>
      </dsp:txBody>
      <dsp:txXfrm>
        <a:off x="5245" y="586487"/>
        <a:ext cx="2384831" cy="852801"/>
      </dsp:txXfrm>
    </dsp:sp>
    <dsp:sp modelId="{2BD9AA8D-51A3-4C42-9530-AC784C1D40EE}">
      <dsp:nvSpPr>
        <dsp:cNvPr id="0" name=""/>
        <dsp:cNvSpPr/>
      </dsp:nvSpPr>
      <dsp:spPr>
        <a:xfrm>
          <a:off x="493704" y="1439289"/>
          <a:ext cx="2384831" cy="31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noProof="0" dirty="0"/>
            <a:t>Todas</a:t>
          </a:r>
          <a:r>
            <a:rPr lang="en-US" sz="1600" kern="1200" dirty="0"/>
            <a:t> las variables</a:t>
          </a:r>
        </a:p>
        <a:p>
          <a:pPr marL="171450" lvl="1" indent="-171450" algn="l" defTabSz="7112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7 no </a:t>
          </a:r>
          <a:r>
            <a:rPr lang="es-CL" sz="1600" kern="1200" noProof="0" dirty="0"/>
            <a:t>significativas</a:t>
          </a:r>
        </a:p>
        <a:p>
          <a:pPr marL="171450" lvl="1" indent="-171450" algn="l" defTabSz="7112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noProof="0" dirty="0"/>
            <a:t>Usamos</a:t>
          </a:r>
          <a:r>
            <a:rPr lang="en-US" sz="1600" kern="1200" dirty="0"/>
            <a:t> </a:t>
          </a:r>
          <a:r>
            <a:rPr lang="es-CL" sz="1600" kern="1200" noProof="0" dirty="0"/>
            <a:t>Método</a:t>
          </a:r>
          <a:r>
            <a:rPr lang="en-US" sz="1600" kern="1200" dirty="0"/>
            <a:t> Lasso</a:t>
          </a:r>
        </a:p>
      </dsp:txBody>
      <dsp:txXfrm>
        <a:off x="563553" y="1509138"/>
        <a:ext cx="2245133" cy="3033702"/>
      </dsp:txXfrm>
    </dsp:sp>
    <dsp:sp modelId="{859E054D-0768-4D78-95AB-EB1133A56D92}">
      <dsp:nvSpPr>
        <dsp:cNvPr id="0" name=""/>
        <dsp:cNvSpPr/>
      </dsp:nvSpPr>
      <dsp:spPr>
        <a:xfrm>
          <a:off x="2751608" y="716011"/>
          <a:ext cx="766447" cy="593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751608" y="834762"/>
        <a:ext cx="588321" cy="356252"/>
      </dsp:txXfrm>
    </dsp:sp>
    <dsp:sp modelId="{54A13CE6-58E2-49AE-BC98-E1D7088C7227}">
      <dsp:nvSpPr>
        <dsp:cNvPr id="0" name=""/>
        <dsp:cNvSpPr/>
      </dsp:nvSpPr>
      <dsp:spPr>
        <a:xfrm>
          <a:off x="3836203" y="586487"/>
          <a:ext cx="2384831" cy="127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Primer grupo: variables significativas</a:t>
          </a:r>
          <a:endParaRPr lang="en-US" sz="1600" kern="1200" dirty="0"/>
        </a:p>
      </dsp:txBody>
      <dsp:txXfrm>
        <a:off x="3836203" y="586487"/>
        <a:ext cx="2384831" cy="852801"/>
      </dsp:txXfrm>
    </dsp:sp>
    <dsp:sp modelId="{4AEC5735-1579-4FB5-AB8D-E46CC4080DC7}">
      <dsp:nvSpPr>
        <dsp:cNvPr id="0" name=""/>
        <dsp:cNvSpPr/>
      </dsp:nvSpPr>
      <dsp:spPr>
        <a:xfrm>
          <a:off x="4324663" y="1439289"/>
          <a:ext cx="2384831" cy="31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Acidez fija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Acidez volátil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Ácido cítrico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Azúcar residual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Dióxido de sulfuro libre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Dióxido de azufre total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pH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Sulfatos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Alcohol</a:t>
          </a:r>
        </a:p>
      </dsp:txBody>
      <dsp:txXfrm>
        <a:off x="4394512" y="1509138"/>
        <a:ext cx="2245133" cy="3033702"/>
      </dsp:txXfrm>
    </dsp:sp>
    <dsp:sp modelId="{DD23D967-07D7-47AB-A620-68E1CC40578C}">
      <dsp:nvSpPr>
        <dsp:cNvPr id="0" name=""/>
        <dsp:cNvSpPr/>
      </dsp:nvSpPr>
      <dsp:spPr>
        <a:xfrm>
          <a:off x="6582566" y="716011"/>
          <a:ext cx="766447" cy="593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6582566" y="834762"/>
        <a:ext cx="588321" cy="356252"/>
      </dsp:txXfrm>
    </dsp:sp>
    <dsp:sp modelId="{04578B47-4EF0-4366-8FCE-DDAA3BBDFE1D}">
      <dsp:nvSpPr>
        <dsp:cNvPr id="0" name=""/>
        <dsp:cNvSpPr/>
      </dsp:nvSpPr>
      <dsp:spPr>
        <a:xfrm>
          <a:off x="7667162" y="586487"/>
          <a:ext cx="2384831" cy="127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Segundo grupo: variables con betas lejanos a cero (en Lasso)</a:t>
          </a:r>
          <a:endParaRPr lang="en-US" sz="1600" kern="1200" dirty="0"/>
        </a:p>
      </dsp:txBody>
      <dsp:txXfrm>
        <a:off x="7667162" y="586487"/>
        <a:ext cx="2384831" cy="852801"/>
      </dsp:txXfrm>
    </dsp:sp>
    <dsp:sp modelId="{A8ED9F27-A105-475F-AD3B-7E218A67AEF0}">
      <dsp:nvSpPr>
        <dsp:cNvPr id="0" name=""/>
        <dsp:cNvSpPr/>
      </dsp:nvSpPr>
      <dsp:spPr>
        <a:xfrm>
          <a:off x="8155621" y="1439289"/>
          <a:ext cx="2384831" cy="31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noProof="0" dirty="0"/>
            <a:t>Acidez</a:t>
          </a:r>
          <a:r>
            <a:rPr lang="en-US" sz="1600" kern="1200" dirty="0"/>
            <a:t> </a:t>
          </a:r>
          <a:r>
            <a:rPr lang="es-CL" sz="1600" kern="1200" noProof="0" dirty="0"/>
            <a:t>volátil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noProof="0" dirty="0"/>
            <a:t>Ácido</a:t>
          </a:r>
          <a:r>
            <a:rPr lang="en-US" sz="1600" kern="1200" dirty="0"/>
            <a:t> </a:t>
          </a:r>
          <a:r>
            <a:rPr lang="es-CL" sz="1600" kern="1200" noProof="0" dirty="0"/>
            <a:t>cítrico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pH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noProof="0" dirty="0"/>
            <a:t>Sulfatos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Alcohol</a:t>
          </a:r>
        </a:p>
      </dsp:txBody>
      <dsp:txXfrm>
        <a:off x="8225470" y="1509138"/>
        <a:ext cx="2245133" cy="3033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B42B-379C-4898-A691-2A2C5E102BAF}">
      <dsp:nvSpPr>
        <dsp:cNvPr id="0" name=""/>
        <dsp:cNvSpPr/>
      </dsp:nvSpPr>
      <dsp:spPr>
        <a:xfrm>
          <a:off x="4366" y="665547"/>
          <a:ext cx="3748202" cy="2248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Inicio</a:t>
          </a:r>
          <a:endParaRPr lang="en-US" sz="2800" kern="1200" dirty="0"/>
        </a:p>
      </dsp:txBody>
      <dsp:txXfrm>
        <a:off x="4366" y="665547"/>
        <a:ext cx="3748202" cy="1499281"/>
      </dsp:txXfrm>
    </dsp:sp>
    <dsp:sp modelId="{2BD9AA8D-51A3-4C42-9530-AC784C1D40EE}">
      <dsp:nvSpPr>
        <dsp:cNvPr id="0" name=""/>
        <dsp:cNvSpPr/>
      </dsp:nvSpPr>
      <dsp:spPr>
        <a:xfrm>
          <a:off x="772070" y="2164829"/>
          <a:ext cx="3748202" cy="236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228600" lvl="1" indent="-228600" algn="l" defTabSz="8890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noProof="0" dirty="0"/>
            <a:t>Todas</a:t>
          </a:r>
          <a:r>
            <a:rPr lang="en-US" sz="2000" kern="1200" dirty="0"/>
            <a:t> las variables</a:t>
          </a:r>
        </a:p>
      </dsp:txBody>
      <dsp:txXfrm>
        <a:off x="841450" y="2234209"/>
        <a:ext cx="3609442" cy="2230040"/>
      </dsp:txXfrm>
    </dsp:sp>
    <dsp:sp modelId="{859E054D-0768-4D78-95AB-EB1133A56D92}">
      <dsp:nvSpPr>
        <dsp:cNvPr id="0" name=""/>
        <dsp:cNvSpPr/>
      </dsp:nvSpPr>
      <dsp:spPr>
        <a:xfrm>
          <a:off x="4320782" y="948591"/>
          <a:ext cx="1204613" cy="933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320782" y="1135230"/>
        <a:ext cx="924655" cy="559916"/>
      </dsp:txXfrm>
    </dsp:sp>
    <dsp:sp modelId="{54A13CE6-58E2-49AE-BC98-E1D7088C7227}">
      <dsp:nvSpPr>
        <dsp:cNvPr id="0" name=""/>
        <dsp:cNvSpPr/>
      </dsp:nvSpPr>
      <dsp:spPr>
        <a:xfrm>
          <a:off x="6025424" y="665547"/>
          <a:ext cx="3748202" cy="2248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Variables con importancia mayor a 0.08</a:t>
          </a:r>
          <a:endParaRPr lang="en-US" sz="2800" kern="1200" dirty="0"/>
        </a:p>
      </dsp:txBody>
      <dsp:txXfrm>
        <a:off x="6025424" y="665547"/>
        <a:ext cx="3748202" cy="1499281"/>
      </dsp:txXfrm>
    </dsp:sp>
    <dsp:sp modelId="{4AEC5735-1579-4FB5-AB8D-E46CC4080DC7}">
      <dsp:nvSpPr>
        <dsp:cNvPr id="0" name=""/>
        <dsp:cNvSpPr/>
      </dsp:nvSpPr>
      <dsp:spPr>
        <a:xfrm>
          <a:off x="6793129" y="2164829"/>
          <a:ext cx="3748202" cy="236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dirty="0"/>
            <a:t>Densidad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dirty="0"/>
            <a:t>Acidez volátil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dirty="0"/>
            <a:t>Dióxido de azufre total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dirty="0"/>
            <a:t>Cloruros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dirty="0"/>
            <a:t>Sulfatos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dirty="0"/>
            <a:t>Alcohol</a:t>
          </a:r>
          <a:endParaRPr lang="es-CL" sz="2700" kern="1200" dirty="0"/>
        </a:p>
      </dsp:txBody>
      <dsp:txXfrm>
        <a:off x="6862509" y="2234209"/>
        <a:ext cx="3609442" cy="2230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B42B-379C-4898-A691-2A2C5E102BAF}">
      <dsp:nvSpPr>
        <dsp:cNvPr id="0" name=""/>
        <dsp:cNvSpPr/>
      </dsp:nvSpPr>
      <dsp:spPr>
        <a:xfrm>
          <a:off x="4366" y="761874"/>
          <a:ext cx="3748202" cy="2229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kern="1200" dirty="0"/>
            <a:t>Inicio</a:t>
          </a:r>
          <a:endParaRPr lang="en-US" sz="3800" kern="1200" dirty="0"/>
        </a:p>
      </dsp:txBody>
      <dsp:txXfrm>
        <a:off x="4366" y="761874"/>
        <a:ext cx="3748202" cy="1486628"/>
      </dsp:txXfrm>
    </dsp:sp>
    <dsp:sp modelId="{2BD9AA8D-51A3-4C42-9530-AC784C1D40EE}">
      <dsp:nvSpPr>
        <dsp:cNvPr id="0" name=""/>
        <dsp:cNvSpPr/>
      </dsp:nvSpPr>
      <dsp:spPr>
        <a:xfrm>
          <a:off x="772070" y="2248502"/>
          <a:ext cx="3748202" cy="21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228600" lvl="1" indent="-228600" algn="l" defTabSz="10668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400" kern="1200" noProof="0" dirty="0"/>
            <a:t>Todas</a:t>
          </a:r>
          <a:r>
            <a:rPr lang="en-US" sz="2400" kern="1200" dirty="0"/>
            <a:t> las variables</a:t>
          </a:r>
        </a:p>
      </dsp:txBody>
      <dsp:txXfrm>
        <a:off x="836178" y="2312610"/>
        <a:ext cx="3619986" cy="2060584"/>
      </dsp:txXfrm>
    </dsp:sp>
    <dsp:sp modelId="{859E054D-0768-4D78-95AB-EB1133A56D92}">
      <dsp:nvSpPr>
        <dsp:cNvPr id="0" name=""/>
        <dsp:cNvSpPr/>
      </dsp:nvSpPr>
      <dsp:spPr>
        <a:xfrm>
          <a:off x="4320782" y="1038591"/>
          <a:ext cx="1204613" cy="933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4320782" y="1225230"/>
        <a:ext cx="924655" cy="559916"/>
      </dsp:txXfrm>
    </dsp:sp>
    <dsp:sp modelId="{54A13CE6-58E2-49AE-BC98-E1D7088C7227}">
      <dsp:nvSpPr>
        <dsp:cNvPr id="0" name=""/>
        <dsp:cNvSpPr/>
      </dsp:nvSpPr>
      <dsp:spPr>
        <a:xfrm>
          <a:off x="6025424" y="761874"/>
          <a:ext cx="3748202" cy="2229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800" kern="1200" dirty="0"/>
            <a:t>Variables significativas</a:t>
          </a:r>
          <a:endParaRPr lang="en-US" sz="3800" kern="1200" dirty="0"/>
        </a:p>
      </dsp:txBody>
      <dsp:txXfrm>
        <a:off x="6025424" y="761874"/>
        <a:ext cx="3748202" cy="1486628"/>
      </dsp:txXfrm>
    </dsp:sp>
    <dsp:sp modelId="{4AEC5735-1579-4FB5-AB8D-E46CC4080DC7}">
      <dsp:nvSpPr>
        <dsp:cNvPr id="0" name=""/>
        <dsp:cNvSpPr/>
      </dsp:nvSpPr>
      <dsp:spPr>
        <a:xfrm>
          <a:off x="6797495" y="2248502"/>
          <a:ext cx="3748202" cy="21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400" kern="1200" dirty="0"/>
            <a:t>Cloruros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400" kern="1200" dirty="0"/>
            <a:t>Acidez volátil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400" kern="1200" dirty="0"/>
            <a:t>Sulfatos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400" kern="1200" dirty="0"/>
            <a:t>Alcohol</a:t>
          </a:r>
        </a:p>
      </dsp:txBody>
      <dsp:txXfrm>
        <a:off x="6861603" y="2312610"/>
        <a:ext cx="3619986" cy="20605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80147-B1CB-44CE-B445-C2086A7629CB}">
      <dsp:nvSpPr>
        <dsp:cNvPr id="0" name=""/>
        <dsp:cNvSpPr/>
      </dsp:nvSpPr>
      <dsp:spPr>
        <a:xfrm>
          <a:off x="0" y="3070469"/>
          <a:ext cx="7728267" cy="20145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 capacidad de discriminación de los modelos son en general bastante buenas: no existen mayores problemas para determinar si un vino es de buena o mala calidad. </a:t>
          </a:r>
        </a:p>
      </dsp:txBody>
      <dsp:txXfrm>
        <a:off x="0" y="3070469"/>
        <a:ext cx="7728267" cy="2014560"/>
      </dsp:txXfrm>
    </dsp:sp>
    <dsp:sp modelId="{EFAFCE95-EBCF-4540-B1BD-4A81A1353DF9}">
      <dsp:nvSpPr>
        <dsp:cNvPr id="0" name=""/>
        <dsp:cNvSpPr/>
      </dsp:nvSpPr>
      <dsp:spPr>
        <a:xfrm rot="10800000">
          <a:off x="0" y="2294"/>
          <a:ext cx="7728267" cy="309839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Las variables más importantes al momento de determinar la calidad del vino tinto son: </a:t>
          </a:r>
          <a:endParaRPr lang="en-US" sz="2500" kern="1200"/>
        </a:p>
      </dsp:txBody>
      <dsp:txXfrm rot="-10800000">
        <a:off x="0" y="2294"/>
        <a:ext cx="7728267" cy="1087536"/>
      </dsp:txXfrm>
    </dsp:sp>
    <dsp:sp modelId="{1CDBD5BE-F81B-4431-BD81-568E4A36A3EC}">
      <dsp:nvSpPr>
        <dsp:cNvPr id="0" name=""/>
        <dsp:cNvSpPr/>
      </dsp:nvSpPr>
      <dsp:spPr>
        <a:xfrm>
          <a:off x="3773" y="1089830"/>
          <a:ext cx="1286786" cy="92641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Alcohol</a:t>
          </a:r>
        </a:p>
      </dsp:txBody>
      <dsp:txXfrm>
        <a:off x="3773" y="1089830"/>
        <a:ext cx="1286786" cy="926419"/>
      </dsp:txXfrm>
    </dsp:sp>
    <dsp:sp modelId="{947AF4E4-82BA-409B-8DD3-ABCA32E2BDE4}">
      <dsp:nvSpPr>
        <dsp:cNvPr id="0" name=""/>
        <dsp:cNvSpPr/>
      </dsp:nvSpPr>
      <dsp:spPr>
        <a:xfrm>
          <a:off x="1290560" y="1089830"/>
          <a:ext cx="1286786" cy="92641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Acidez Volátil</a:t>
          </a:r>
        </a:p>
      </dsp:txBody>
      <dsp:txXfrm>
        <a:off x="1290560" y="1089830"/>
        <a:ext cx="1286786" cy="926419"/>
      </dsp:txXfrm>
    </dsp:sp>
    <dsp:sp modelId="{A3206B3C-3CA3-4904-BA67-8FC88E3E02BD}">
      <dsp:nvSpPr>
        <dsp:cNvPr id="0" name=""/>
        <dsp:cNvSpPr/>
      </dsp:nvSpPr>
      <dsp:spPr>
        <a:xfrm>
          <a:off x="2577346" y="1089830"/>
          <a:ext cx="1286786" cy="92641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Sulfatos</a:t>
          </a:r>
        </a:p>
      </dsp:txBody>
      <dsp:txXfrm>
        <a:off x="2577346" y="1089830"/>
        <a:ext cx="1286786" cy="926419"/>
      </dsp:txXfrm>
    </dsp:sp>
    <dsp:sp modelId="{42D40393-08BC-40AA-BF45-2CCF4CD864BF}">
      <dsp:nvSpPr>
        <dsp:cNvPr id="0" name=""/>
        <dsp:cNvSpPr/>
      </dsp:nvSpPr>
      <dsp:spPr>
        <a:xfrm>
          <a:off x="3864133" y="1089830"/>
          <a:ext cx="1286786" cy="92641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Densidad</a:t>
          </a:r>
        </a:p>
      </dsp:txBody>
      <dsp:txXfrm>
        <a:off x="3864133" y="1089830"/>
        <a:ext cx="1286786" cy="926419"/>
      </dsp:txXfrm>
    </dsp:sp>
    <dsp:sp modelId="{E22FE20A-BDA0-4FEE-AF8A-279DB9EFA8FB}">
      <dsp:nvSpPr>
        <dsp:cNvPr id="0" name=""/>
        <dsp:cNvSpPr/>
      </dsp:nvSpPr>
      <dsp:spPr>
        <a:xfrm>
          <a:off x="5150920" y="1089830"/>
          <a:ext cx="1286786" cy="92641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Dióxido de azufre total</a:t>
          </a:r>
        </a:p>
      </dsp:txBody>
      <dsp:txXfrm>
        <a:off x="5150920" y="1089830"/>
        <a:ext cx="1286786" cy="926419"/>
      </dsp:txXfrm>
    </dsp:sp>
    <dsp:sp modelId="{DC8F72DE-2D08-4B7F-ACD6-DDBF17752BF9}">
      <dsp:nvSpPr>
        <dsp:cNvPr id="0" name=""/>
        <dsp:cNvSpPr/>
      </dsp:nvSpPr>
      <dsp:spPr>
        <a:xfrm>
          <a:off x="6437706" y="1089830"/>
          <a:ext cx="1286786" cy="92641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Cloruros</a:t>
          </a:r>
        </a:p>
      </dsp:txBody>
      <dsp:txXfrm>
        <a:off x="6437706" y="1089830"/>
        <a:ext cx="1286786" cy="926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40CEA-AEE8-4697-847E-B7752AFBEC56}" type="datetimeFigureOut">
              <a:rPr lang="es-CL" smtClean="0"/>
              <a:t>03-07-2018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A6693-921D-417E-94C7-2341F503BE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197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Acidez fija: ácidos naturales provenientes de la uva (gr de ácido tartárico por litro)</a:t>
            </a:r>
          </a:p>
          <a:p>
            <a:r>
              <a:rPr lang="es-CL" dirty="0"/>
              <a:t>Acidez volátil: ácidos formados durante la fermentación (gr por litro)</a:t>
            </a:r>
          </a:p>
          <a:p>
            <a:r>
              <a:rPr lang="es-CL" dirty="0"/>
              <a:t>Ácido cítrico: ácido orgánico</a:t>
            </a:r>
          </a:p>
          <a:p>
            <a:r>
              <a:rPr lang="es-CL" dirty="0"/>
              <a:t>Azúcar residual: azúcar que queda de la uva sin fermentar</a:t>
            </a:r>
          </a:p>
          <a:p>
            <a:r>
              <a:rPr lang="es-CL" dirty="0"/>
              <a:t>Cloruros: sales</a:t>
            </a:r>
          </a:p>
          <a:p>
            <a:r>
              <a:rPr lang="es-CL" dirty="0"/>
              <a:t>Dióxido de azufre libre: cantidad de </a:t>
            </a:r>
            <a:r>
              <a:rPr lang="es-CL" dirty="0" err="1"/>
              <a:t>diox</a:t>
            </a:r>
            <a:r>
              <a:rPr lang="es-CL" dirty="0"/>
              <a:t> de </a:t>
            </a:r>
            <a:r>
              <a:rPr lang="es-CL" dirty="0" err="1"/>
              <a:t>azuf</a:t>
            </a:r>
            <a:r>
              <a:rPr lang="es-CL" dirty="0"/>
              <a:t> que no fue combinado</a:t>
            </a:r>
          </a:p>
          <a:p>
            <a:r>
              <a:rPr lang="es-CL" dirty="0"/>
              <a:t>Dióxido de azufre total: </a:t>
            </a:r>
          </a:p>
          <a:p>
            <a:r>
              <a:rPr lang="es-CL" dirty="0"/>
              <a:t>Densidad:  masa volúmica por un factor</a:t>
            </a:r>
          </a:p>
          <a:p>
            <a:r>
              <a:rPr lang="es-CL" dirty="0"/>
              <a:t>pH: acidez o alcalinidad</a:t>
            </a:r>
          </a:p>
          <a:p>
            <a:r>
              <a:rPr lang="es-CL" dirty="0"/>
              <a:t>Sulfatos: sales</a:t>
            </a:r>
          </a:p>
          <a:p>
            <a:r>
              <a:rPr lang="es-CL" dirty="0"/>
              <a:t>Alcohol: grados de alcohol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A6693-921D-417E-94C7-2341F503BEFD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367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A6693-921D-417E-94C7-2341F503BEFD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667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A6693-921D-417E-94C7-2341F503BEFD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448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Accuracy</a:t>
            </a:r>
            <a:r>
              <a:rPr lang="es-CL" dirty="0"/>
              <a:t>: (TP+TN)/Total – porcentaje de correctamente clasificados</a:t>
            </a:r>
          </a:p>
          <a:p>
            <a:r>
              <a:rPr lang="es-CL" dirty="0" err="1"/>
              <a:t>Precision</a:t>
            </a:r>
            <a:r>
              <a:rPr lang="es-CL" dirty="0"/>
              <a:t>: TP/(TP+FP) – porcentaje de los unos predichos que están bien clasificados</a:t>
            </a:r>
          </a:p>
          <a:p>
            <a:r>
              <a:rPr lang="es-CL" dirty="0" err="1"/>
              <a:t>Recall</a:t>
            </a:r>
            <a:r>
              <a:rPr lang="es-CL" dirty="0"/>
              <a:t>: TP/(TP+FN) – porcentaje de los unos reales bien predichos</a:t>
            </a:r>
          </a:p>
          <a:p>
            <a:r>
              <a:rPr lang="es-CL" dirty="0"/>
              <a:t>KS: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A6693-921D-417E-94C7-2341F503BEFD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97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78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102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074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2921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780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77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3603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023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2744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411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968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B48786-CFEF-47B2-B420-A48D8B9A4F19}" type="datetimeFigureOut">
              <a:rPr lang="es-CL" smtClean="0"/>
              <a:t>03-07-2018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DFA3AE7-A909-4986-B56B-C336ED85720A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391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C47B03-93E6-450A-867E-CC3846A30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s-CL" sz="5400" dirty="0"/>
              <a:t>Estudio de calidad de vinos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B5833-227B-4311-BDD6-F7A209C09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s-CL" sz="2400" dirty="0">
                <a:solidFill>
                  <a:srgbClr val="8CD6E4"/>
                </a:solidFill>
              </a:rPr>
              <a:t>Madelaine Acosta – M. Olivia Lihn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0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EBBEDE7-1C3A-4B3E-9ED4-5B3587FA6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23479"/>
              </p:ext>
            </p:extLst>
          </p:nvPr>
        </p:nvGraphicFramePr>
        <p:xfrm>
          <a:off x="1244337" y="719664"/>
          <a:ext cx="9360816" cy="4889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7721">
                  <a:extLst>
                    <a:ext uri="{9D8B030D-6E8A-4147-A177-3AD203B41FA5}">
                      <a16:colId xmlns:a16="http://schemas.microsoft.com/office/drawing/2014/main" val="3528609321"/>
                    </a:ext>
                  </a:extLst>
                </a:gridCol>
                <a:gridCol w="1458619">
                  <a:extLst>
                    <a:ext uri="{9D8B030D-6E8A-4147-A177-3AD203B41FA5}">
                      <a16:colId xmlns:a16="http://schemas.microsoft.com/office/drawing/2014/main" val="4079429381"/>
                    </a:ext>
                  </a:extLst>
                </a:gridCol>
                <a:gridCol w="1458619">
                  <a:extLst>
                    <a:ext uri="{9D8B030D-6E8A-4147-A177-3AD203B41FA5}">
                      <a16:colId xmlns:a16="http://schemas.microsoft.com/office/drawing/2014/main" val="660873458"/>
                    </a:ext>
                  </a:extLst>
                </a:gridCol>
                <a:gridCol w="1458619">
                  <a:extLst>
                    <a:ext uri="{9D8B030D-6E8A-4147-A177-3AD203B41FA5}">
                      <a16:colId xmlns:a16="http://schemas.microsoft.com/office/drawing/2014/main" val="1549981384"/>
                    </a:ext>
                  </a:extLst>
                </a:gridCol>
                <a:gridCol w="1458619">
                  <a:extLst>
                    <a:ext uri="{9D8B030D-6E8A-4147-A177-3AD203B41FA5}">
                      <a16:colId xmlns:a16="http://schemas.microsoft.com/office/drawing/2014/main" val="1894451894"/>
                    </a:ext>
                  </a:extLst>
                </a:gridCol>
                <a:gridCol w="1458619">
                  <a:extLst>
                    <a:ext uri="{9D8B030D-6E8A-4147-A177-3AD203B41FA5}">
                      <a16:colId xmlns:a16="http://schemas.microsoft.com/office/drawing/2014/main" val="1001117884"/>
                    </a:ext>
                  </a:extLst>
                </a:gridCol>
              </a:tblGrid>
              <a:tr h="884953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latin typeface="Arial Nova Light" panose="020B0604020202020204" pitchFamily="34" charset="0"/>
                        </a:rPr>
                        <a:t>Modelo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>
                          <a:latin typeface="Arial Nova Light" panose="020B0604020202020204" pitchFamily="34" charset="0"/>
                        </a:rPr>
                        <a:t>Accuracy</a:t>
                      </a:r>
                      <a:endParaRPr lang="es-CL" dirty="0">
                        <a:latin typeface="Arial Nova Light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>
                          <a:latin typeface="Arial Nova Light" panose="020B0604020202020204" pitchFamily="34" charset="0"/>
                        </a:rPr>
                        <a:t>Precision</a:t>
                      </a:r>
                      <a:endParaRPr lang="es-CL" dirty="0">
                        <a:latin typeface="Arial Nova Light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>
                          <a:latin typeface="Arial Nova Light" panose="020B0604020202020204" pitchFamily="34" charset="0"/>
                        </a:rPr>
                        <a:t>Recall</a:t>
                      </a:r>
                      <a:endParaRPr lang="es-CL" dirty="0">
                        <a:latin typeface="Arial Nova Light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395709"/>
                  </a:ext>
                </a:extLst>
              </a:tr>
              <a:tr h="1163873">
                <a:tc>
                  <a:txBody>
                    <a:bodyPr/>
                    <a:lstStyle/>
                    <a:p>
                      <a:r>
                        <a:rPr lang="es-CL" b="1" dirty="0">
                          <a:latin typeface="Arial Nova Light" panose="020B0604020202020204" pitchFamily="34" charset="0"/>
                        </a:rPr>
                        <a:t>Reg. Logística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0.7565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0.7757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0.7356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0.8173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0.5256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075381"/>
                  </a:ext>
                </a:extLst>
              </a:tr>
              <a:tr h="1163873">
                <a:tc>
                  <a:txBody>
                    <a:bodyPr/>
                    <a:lstStyle/>
                    <a:p>
                      <a:r>
                        <a:rPr lang="es-CL" b="1" dirty="0">
                          <a:latin typeface="Arial Nova Light" panose="020B0604020202020204" pitchFamily="34" charset="0"/>
                        </a:rPr>
                        <a:t>Random Forest (**)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latin typeface="Arial Nova Light" panose="020B0604020202020204" pitchFamily="34" charset="0"/>
                        </a:rPr>
                        <a:t>0.8064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0.7903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latin typeface="Arial Nova Light" panose="020B0604020202020204" pitchFamily="34" charset="0"/>
                        </a:rPr>
                        <a:t>0.8448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latin typeface="Arial Nova Light" panose="020B0604020202020204" pitchFamily="34" charset="0"/>
                        </a:rPr>
                        <a:t>0.8937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latin typeface="Arial Nova Light" panose="020B0604020202020204" pitchFamily="34" charset="0"/>
                        </a:rPr>
                        <a:t>0.6494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108799"/>
                  </a:ext>
                </a:extLst>
              </a:tr>
              <a:tr h="1163873">
                <a:tc>
                  <a:txBody>
                    <a:bodyPr/>
                    <a:lstStyle/>
                    <a:p>
                      <a:r>
                        <a:rPr lang="es-CL" b="1" dirty="0">
                          <a:latin typeface="Arial Nova Light" panose="020B0604020202020204" pitchFamily="34" charset="0"/>
                        </a:rPr>
                        <a:t>Logistic </a:t>
                      </a:r>
                      <a:r>
                        <a:rPr lang="es-CL" b="1" dirty="0" err="1">
                          <a:latin typeface="Arial Nova Light" panose="020B0604020202020204" pitchFamily="34" charset="0"/>
                        </a:rPr>
                        <a:t>Gam</a:t>
                      </a:r>
                      <a:endParaRPr lang="es-CL" b="1" dirty="0">
                        <a:latin typeface="Arial Nova Light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0.7390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0.7374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0.7586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0.8286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0.5200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371201"/>
                  </a:ext>
                </a:extLst>
              </a:tr>
              <a:tr h="512712">
                <a:tc>
                  <a:txBody>
                    <a:bodyPr/>
                    <a:lstStyle/>
                    <a:p>
                      <a:r>
                        <a:rPr lang="es-CL" b="1" dirty="0">
                          <a:latin typeface="Arial Nova Light" panose="020B0604020202020204" pitchFamily="34" charset="0"/>
                        </a:rPr>
                        <a:t>Naive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0.7419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latin typeface="Arial Nova Light" panose="020B0604020202020204" pitchFamily="34" charset="0"/>
                        </a:rPr>
                        <a:t>0.7986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0.6609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0.8209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latin typeface="Arial Nova Light" panose="020B0604020202020204" pitchFamily="34" charset="0"/>
                        </a:rPr>
                        <a:t>0.5294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14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76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5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6" name="Rectangle 79">
            <a:extLst>
              <a:ext uri="{FF2B5EF4-FFF2-40B4-BE49-F238E27FC236}">
                <a16:creationId xmlns:a16="http://schemas.microsoft.com/office/drawing/2014/main" id="{B607A0AB-7A2D-44AF-B876-9655821A7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81">
            <a:extLst>
              <a:ext uri="{FF2B5EF4-FFF2-40B4-BE49-F238E27FC236}">
                <a16:creationId xmlns:a16="http://schemas.microsoft.com/office/drawing/2014/main" id="{35EC393D-764C-4624-9871-BD5C73281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3ACB5-1708-4496-8657-104148EFDC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5128" y="1298448"/>
            <a:ext cx="3843409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spc="-100" dirty="0"/>
              <a:t>Random Forest </a:t>
            </a:r>
            <a:br>
              <a:rPr lang="en-US" sz="2400" spc="-100" dirty="0"/>
            </a:br>
            <a:br>
              <a:rPr lang="en-US" sz="2400" spc="-100" dirty="0"/>
            </a:br>
            <a:br>
              <a:rPr lang="en-US" sz="2400" spc="-100" dirty="0"/>
            </a:br>
            <a:r>
              <a:rPr lang="en-US" sz="2400" spc="-100" dirty="0"/>
              <a:t>-  Alcohol</a:t>
            </a:r>
            <a:br>
              <a:rPr lang="en-US" sz="2400" spc="-100" dirty="0"/>
            </a:br>
            <a:r>
              <a:rPr lang="en-US" sz="2400" spc="-100" dirty="0"/>
              <a:t>-  </a:t>
            </a:r>
            <a:r>
              <a:rPr lang="en-US" sz="2400" spc="-100" dirty="0" err="1"/>
              <a:t>Acidez</a:t>
            </a:r>
            <a:r>
              <a:rPr lang="en-US" sz="2400" spc="-100" dirty="0"/>
              <a:t> </a:t>
            </a:r>
            <a:r>
              <a:rPr lang="en-US" sz="2400" spc="-100" dirty="0" err="1"/>
              <a:t>Volátil</a:t>
            </a:r>
            <a:br>
              <a:rPr lang="en-US" sz="2400" spc="-100" dirty="0"/>
            </a:br>
            <a:r>
              <a:rPr lang="en-US" sz="2400" spc="-100" dirty="0"/>
              <a:t>-  </a:t>
            </a:r>
            <a:r>
              <a:rPr lang="en-US" sz="2400" spc="-100" dirty="0" err="1"/>
              <a:t>Sulfatos</a:t>
            </a:r>
            <a:br>
              <a:rPr lang="en-US" sz="2400" spc="-100" dirty="0"/>
            </a:br>
            <a:r>
              <a:rPr lang="en-US" sz="2400" spc="-100" dirty="0"/>
              <a:t>-  </a:t>
            </a:r>
            <a:r>
              <a:rPr lang="en-US" sz="2400" spc="-100" dirty="0" err="1"/>
              <a:t>Densidad</a:t>
            </a:r>
            <a:br>
              <a:rPr lang="en-US" sz="2400" spc="-100" dirty="0"/>
            </a:br>
            <a:r>
              <a:rPr lang="en-US" sz="2400" spc="-100" dirty="0"/>
              <a:t>-  </a:t>
            </a:r>
            <a:r>
              <a:rPr lang="en-US" sz="2400" spc="-100" dirty="0" err="1"/>
              <a:t>Dióxido</a:t>
            </a:r>
            <a:r>
              <a:rPr lang="en-US" sz="2400" spc="-100" dirty="0"/>
              <a:t> de </a:t>
            </a:r>
            <a:r>
              <a:rPr lang="en-US" sz="2400" spc="-100" dirty="0" err="1"/>
              <a:t>azufre</a:t>
            </a:r>
            <a:r>
              <a:rPr lang="en-US" sz="2400" spc="-100" dirty="0"/>
              <a:t> total</a:t>
            </a:r>
            <a:br>
              <a:rPr lang="en-US" sz="2400" spc="-100" dirty="0"/>
            </a:br>
            <a:r>
              <a:rPr lang="en-US" sz="2400" spc="-100" dirty="0"/>
              <a:t>-  </a:t>
            </a:r>
            <a:r>
              <a:rPr lang="en-US" sz="2400" spc="-100" dirty="0" err="1"/>
              <a:t>Cloruros</a:t>
            </a:r>
            <a:endParaRPr lang="en-US" sz="2400" spc="-1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0E6239-F5C8-4150-905F-5DD9601E7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9" r="3015" b="2"/>
          <a:stretch/>
        </p:blipFill>
        <p:spPr>
          <a:xfrm>
            <a:off x="4777971" y="758952"/>
            <a:ext cx="3099816" cy="25850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DEF39F-3FB1-4106-97EC-87401C3E4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50" r="1817" b="-1"/>
          <a:stretch/>
        </p:blipFill>
        <p:spPr>
          <a:xfrm>
            <a:off x="8335284" y="3514006"/>
            <a:ext cx="3099816" cy="2587752"/>
          </a:xfrm>
          <a:prstGeom prst="rect">
            <a:avLst/>
          </a:prstGeom>
        </p:spPr>
      </p:pic>
      <p:pic>
        <p:nvPicPr>
          <p:cNvPr id="8" name="Marcador de contenido 6" descr="Imagen que contiene mapa&#10;&#10;Descripción generada con confianza muy alta">
            <a:extLst>
              <a:ext uri="{FF2B5EF4-FFF2-40B4-BE49-F238E27FC236}">
                <a16:creationId xmlns:a16="http://schemas.microsoft.com/office/drawing/2014/main" id="{6F49F2F8-7E94-46EE-999C-15763682BC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45" r="3063" b="-5"/>
          <a:stretch/>
        </p:blipFill>
        <p:spPr>
          <a:xfrm>
            <a:off x="4777971" y="3514006"/>
            <a:ext cx="3099816" cy="2587752"/>
          </a:xfrm>
          <a:prstGeom prst="rect">
            <a:avLst/>
          </a:prstGeom>
        </p:spPr>
      </p:pic>
      <p:sp>
        <p:nvSpPr>
          <p:cNvPr id="98" name="Rectangle 83">
            <a:extLst>
              <a:ext uri="{FF2B5EF4-FFF2-40B4-BE49-F238E27FC236}">
                <a16:creationId xmlns:a16="http://schemas.microsoft.com/office/drawing/2014/main" id="{3672D4B7-46FC-4C20-9A40-1C07C2F0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F28705-4F08-4911-9B90-7BDCB3578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530" y="758952"/>
            <a:ext cx="3743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3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E3C12-8E30-47FB-9B18-1F157D36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CL"/>
              <a:t>Conclusiones</a:t>
            </a:r>
            <a:endParaRPr lang="es-CL" dirty="0"/>
          </a:p>
        </p:txBody>
      </p:sp>
      <p:graphicFrame>
        <p:nvGraphicFramePr>
          <p:cNvPr id="30" name="Marcador de contenido 2">
            <a:extLst>
              <a:ext uri="{FF2B5EF4-FFF2-40B4-BE49-F238E27FC236}">
                <a16:creationId xmlns:a16="http://schemas.microsoft.com/office/drawing/2014/main" id="{91860014-A8CC-4BC4-A8EE-A68A173D9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0381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29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C47B03-93E6-450A-867E-CC3846A30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s-CL" sz="5400" dirty="0"/>
              <a:t>Estudio de calidad de vinos 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B5833-227B-4311-BDD6-F7A209C09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s-CL" sz="2400" dirty="0">
                <a:solidFill>
                  <a:srgbClr val="8CD6E4"/>
                </a:solidFill>
              </a:rPr>
              <a:t>Madelaine Acosta – M. Olivia Lihn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6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2C3B-9723-4F76-B35E-12B43E05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 y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FA460-EB97-45EE-9975-71F6A257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852920" cy="2377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Base de datos: winequality-red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11 variables químicas  y una variable de calidad (juicio experto)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Variable objetivo: calidad (buena o mala)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E80F10-EB28-409A-A2C5-0DA37D69C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endParaRPr lang="es-CL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800" dirty="0"/>
              <a:t> La industria vitivinícola es una de las más fuertes en Chile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dirty="0"/>
              <a:t> ¿Qué hace que un vino sea el mejor? 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1800" dirty="0"/>
          </a:p>
          <a:p>
            <a:endParaRPr lang="es-CL" dirty="0"/>
          </a:p>
        </p:txBody>
      </p:sp>
      <p:pic>
        <p:nvPicPr>
          <p:cNvPr id="6" name="Imagen 5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B2DF6493-B7A3-48D7-A9F8-FCB91995E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40" y="2885220"/>
            <a:ext cx="4632960" cy="35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5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006CC-6C08-46D8-AFFE-85AD400A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Variables Explicativas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6BBE97-F7F4-48DF-847A-DDBCF0B82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46" y="655320"/>
            <a:ext cx="7342460" cy="5547360"/>
          </a:xfrm>
        </p:spPr>
      </p:pic>
    </p:spTree>
    <p:extLst>
      <p:ext uri="{BB962C8B-B14F-4D97-AF65-F5344CB8AC3E}">
        <p14:creationId xmlns:p14="http://schemas.microsoft.com/office/powerpoint/2010/main" val="356550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E08A0-3F25-43DA-AE04-11B60EAE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CL" dirty="0"/>
              <a:t>Separamos en bases de train y test. Ajustamos: </a:t>
            </a: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95C57E5B-3EF3-423A-B744-DB3CDB293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21017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101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FE4A-2DC5-4A79-870A-F78A5571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Separación de Base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DA42E61-2655-4984-8AFA-B1C73C310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7696" y="1123837"/>
            <a:ext cx="8081385" cy="42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ACB5-1708-4496-8657-104148EFDC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>
            <a:normAutofit/>
          </a:bodyPr>
          <a:lstStyle/>
          <a:p>
            <a:r>
              <a:rPr lang="es-CL" dirty="0"/>
              <a:t>Regresión Logística</a:t>
            </a:r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EEACE9E4-6E2E-46EC-BA1C-FC69C4B3C20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4056548"/>
              </p:ext>
            </p:extLst>
          </p:nvPr>
        </p:nvGraphicFramePr>
        <p:xfrm>
          <a:off x="823151" y="1406852"/>
          <a:ext cx="10545698" cy="5199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461B1201-18F0-4F29-9B4E-D3B2F28991B0}"/>
              </a:ext>
            </a:extLst>
          </p:cNvPr>
          <p:cNvSpPr/>
          <p:nvPr/>
        </p:nvSpPr>
        <p:spPr>
          <a:xfrm>
            <a:off x="0" y="162514"/>
            <a:ext cx="12192000" cy="12443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388319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ACB5-1708-4496-8657-104148EFDC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>
            <a:normAutofit/>
          </a:bodyPr>
          <a:lstStyle/>
          <a:p>
            <a:r>
              <a:rPr lang="es-CL" dirty="0"/>
              <a:t>Regresión Logística</a:t>
            </a:r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EEACE9E4-6E2E-46EC-BA1C-FC69C4B3C20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66353185"/>
              </p:ext>
            </p:extLst>
          </p:nvPr>
        </p:nvGraphicFramePr>
        <p:xfrm>
          <a:off x="823151" y="1406852"/>
          <a:ext cx="10545698" cy="5199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461B1201-18F0-4F29-9B4E-D3B2F28991B0}"/>
              </a:ext>
            </a:extLst>
          </p:cNvPr>
          <p:cNvSpPr/>
          <p:nvPr/>
        </p:nvSpPr>
        <p:spPr>
          <a:xfrm>
            <a:off x="0" y="162514"/>
            <a:ext cx="12192000" cy="12443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31087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ACB5-1708-4496-8657-104148EFDC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>
            <a:normAutofit/>
          </a:bodyPr>
          <a:lstStyle/>
          <a:p>
            <a:r>
              <a:rPr lang="es-CL" dirty="0"/>
              <a:t>Regresión Logística</a:t>
            </a:r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EEACE9E4-6E2E-46EC-BA1C-FC69C4B3C20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37622652"/>
              </p:ext>
            </p:extLst>
          </p:nvPr>
        </p:nvGraphicFramePr>
        <p:xfrm>
          <a:off x="823151" y="1406852"/>
          <a:ext cx="10545698" cy="5199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461B1201-18F0-4F29-9B4E-D3B2F28991B0}"/>
              </a:ext>
            </a:extLst>
          </p:cNvPr>
          <p:cNvSpPr/>
          <p:nvPr/>
        </p:nvSpPr>
        <p:spPr>
          <a:xfrm>
            <a:off x="0" y="162514"/>
            <a:ext cx="12192000" cy="12443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 GAM</a:t>
            </a:r>
          </a:p>
        </p:txBody>
      </p:sp>
    </p:spTree>
    <p:extLst>
      <p:ext uri="{BB962C8B-B14F-4D97-AF65-F5344CB8AC3E}">
        <p14:creationId xmlns:p14="http://schemas.microsoft.com/office/powerpoint/2010/main" val="231423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26C30-6AED-4C73-82A9-AE510D8E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Elección de Variables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28CDE38-1FC4-4C3C-BD7C-08CE0C844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564180"/>
              </p:ext>
            </p:extLst>
          </p:nvPr>
        </p:nvGraphicFramePr>
        <p:xfrm>
          <a:off x="3953579" y="794114"/>
          <a:ext cx="606711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023">
                  <a:extLst>
                    <a:ext uri="{9D8B030D-6E8A-4147-A177-3AD203B41FA5}">
                      <a16:colId xmlns:a16="http://schemas.microsoft.com/office/drawing/2014/main" val="725960170"/>
                    </a:ext>
                  </a:extLst>
                </a:gridCol>
                <a:gridCol w="2564091">
                  <a:extLst>
                    <a:ext uri="{9D8B030D-6E8A-4147-A177-3AD203B41FA5}">
                      <a16:colId xmlns:a16="http://schemas.microsoft.com/office/drawing/2014/main" val="2579772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Cantidad de veces seleccionada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3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Acidez Volátil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7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Sulfatos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41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6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Cloruro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9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Ácido Cítrico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2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6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Densidad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Dióxido de azufre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27396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28A26EC-D6CF-4015-8A99-59F85F6C77A7}"/>
              </a:ext>
            </a:extLst>
          </p:cNvPr>
          <p:cNvSpPr txBox="1"/>
          <p:nvPr/>
        </p:nvSpPr>
        <p:spPr>
          <a:xfrm>
            <a:off x="3953579" y="5540354"/>
            <a:ext cx="60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las 4 primeras, ajustamos un modelo Naive Bayes.</a:t>
            </a:r>
          </a:p>
        </p:txBody>
      </p:sp>
    </p:spTree>
    <p:extLst>
      <p:ext uri="{BB962C8B-B14F-4D97-AF65-F5344CB8AC3E}">
        <p14:creationId xmlns:p14="http://schemas.microsoft.com/office/powerpoint/2010/main" val="159997460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225</TotalTime>
  <Words>473</Words>
  <Application>Microsoft Office PowerPoint</Application>
  <PresentationFormat>Panorámica</PresentationFormat>
  <Paragraphs>140</Paragraphs>
  <Slides>13</Slides>
  <Notes>4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Nova Light</vt:lpstr>
      <vt:lpstr>Calibri</vt:lpstr>
      <vt:lpstr>Corbel</vt:lpstr>
      <vt:lpstr>Wingdings 2</vt:lpstr>
      <vt:lpstr>Marco</vt:lpstr>
      <vt:lpstr>Estudio de calidad de vinos </vt:lpstr>
      <vt:lpstr>Contexto y objetivo</vt:lpstr>
      <vt:lpstr>Variables Explicativas</vt:lpstr>
      <vt:lpstr>Separamos en bases de train y test. Ajustamos: </vt:lpstr>
      <vt:lpstr>Separación de Base</vt:lpstr>
      <vt:lpstr>Regresión Logística</vt:lpstr>
      <vt:lpstr>Regresión Logística</vt:lpstr>
      <vt:lpstr>Regresión Logística</vt:lpstr>
      <vt:lpstr>Elección de Variables</vt:lpstr>
      <vt:lpstr>Presentación de PowerPoint</vt:lpstr>
      <vt:lpstr>Random Forest    -  Alcohol -  Acidez Volátil -  Sulfatos -  Densidad -  Dióxido de azufre total -  Cloruros</vt:lpstr>
      <vt:lpstr>Conclusiones</vt:lpstr>
      <vt:lpstr>Estudio de calidad de vinos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calidad de vinos </dc:title>
  <dc:creator>Maria Olivia Lihn Vial</dc:creator>
  <cp:lastModifiedBy>Maria Olivia Lihn Vial</cp:lastModifiedBy>
  <cp:revision>1</cp:revision>
  <dcterms:created xsi:type="dcterms:W3CDTF">2018-07-02T16:01:36Z</dcterms:created>
  <dcterms:modified xsi:type="dcterms:W3CDTF">2018-07-03T20:35:11Z</dcterms:modified>
</cp:coreProperties>
</file>