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69" r:id="rId3"/>
    <p:sldId id="272" r:id="rId4"/>
    <p:sldId id="270" r:id="rId5"/>
    <p:sldId id="271" r:id="rId6"/>
    <p:sldId id="263" r:id="rId7"/>
    <p:sldId id="262" r:id="rId8"/>
    <p:sldId id="258" r:id="rId9"/>
    <p:sldId id="261" r:id="rId10"/>
    <p:sldId id="268" r:id="rId11"/>
    <p:sldId id="265" r:id="rId12"/>
    <p:sldId id="257" r:id="rId13"/>
    <p:sldId id="275" r:id="rId14"/>
    <p:sldId id="273" r:id="rId15"/>
    <p:sldId id="266" r:id="rId16"/>
    <p:sldId id="259" r:id="rId17"/>
    <p:sldId id="276" r:id="rId18"/>
    <p:sldId id="267" r:id="rId19"/>
    <p:sldId id="26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2604-1D4E-A948-A49D-254BB26CCB5C}" v="313" dt="2019-10-31T23:49:06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17"/>
    <p:restoredTop sz="86306"/>
  </p:normalViewPr>
  <p:slideViewPr>
    <p:cSldViewPr snapToGrid="0" snapToObjects="1">
      <p:cViewPr>
        <p:scale>
          <a:sx n="120" d="100"/>
          <a:sy n="120" d="100"/>
        </p:scale>
        <p:origin x="144" y="-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lik" userId="239ea1ff-5141-4dc7-b6c9-b692cae05a8f" providerId="ADAL" clId="{61032604-1D4E-A948-A49D-254BB26CCB5C}"/>
    <pc:docChg chg="undo custSel mod addSld delSld modSld sldOrd">
      <pc:chgData name="David Molik" userId="239ea1ff-5141-4dc7-b6c9-b692cae05a8f" providerId="ADAL" clId="{61032604-1D4E-A948-A49D-254BB26CCB5C}" dt="2019-10-31T23:49:34.992" v="1110" actId="313"/>
      <pc:docMkLst>
        <pc:docMk/>
      </pc:docMkLst>
      <pc:sldChg chg="addSp delSp modSp ord">
        <pc:chgData name="David Molik" userId="239ea1ff-5141-4dc7-b6c9-b692cae05a8f" providerId="ADAL" clId="{61032604-1D4E-A948-A49D-254BB26CCB5C}" dt="2019-10-31T23:29:27.779" v="972" actId="20577"/>
        <pc:sldMkLst>
          <pc:docMk/>
          <pc:sldMk cId="2426237733" sldId="257"/>
        </pc:sldMkLst>
        <pc:spChg chg="mod">
          <ac:chgData name="David Molik" userId="239ea1ff-5141-4dc7-b6c9-b692cae05a8f" providerId="ADAL" clId="{61032604-1D4E-A948-A49D-254BB26CCB5C}" dt="2019-10-31T23:29:27.779" v="972" actId="20577"/>
          <ac:spMkLst>
            <pc:docMk/>
            <pc:sldMk cId="2426237733" sldId="257"/>
            <ac:spMk id="2" creationId="{2481D407-2A07-7C4F-8388-2F17EE993C7D}"/>
          </ac:spMkLst>
        </pc:spChg>
        <pc:spChg chg="del">
          <ac:chgData name="David Molik" userId="239ea1ff-5141-4dc7-b6c9-b692cae05a8f" providerId="ADAL" clId="{61032604-1D4E-A948-A49D-254BB26CCB5C}" dt="2019-10-31T18:53:50.058" v="12" actId="931"/>
          <ac:spMkLst>
            <pc:docMk/>
            <pc:sldMk cId="2426237733" sldId="257"/>
            <ac:spMk id="3" creationId="{7F244FD0-3908-DF42-B0F5-A5AE0D54C808}"/>
          </ac:spMkLst>
        </pc:spChg>
        <pc:spChg chg="add del mod">
          <ac:chgData name="David Molik" userId="239ea1ff-5141-4dc7-b6c9-b692cae05a8f" providerId="ADAL" clId="{61032604-1D4E-A948-A49D-254BB26CCB5C}" dt="2019-10-31T23:27:21.050" v="902" actId="931"/>
          <ac:spMkLst>
            <pc:docMk/>
            <pc:sldMk cId="2426237733" sldId="257"/>
            <ac:spMk id="7" creationId="{F8BA703D-816C-B047-B047-F7B6E556B069}"/>
          </ac:spMkLst>
        </pc:spChg>
        <pc:picChg chg="add del mod">
          <ac:chgData name="David Molik" userId="239ea1ff-5141-4dc7-b6c9-b692cae05a8f" providerId="ADAL" clId="{61032604-1D4E-A948-A49D-254BB26CCB5C}" dt="2019-10-31T23:27:15.590" v="901" actId="478"/>
          <ac:picMkLst>
            <pc:docMk/>
            <pc:sldMk cId="2426237733" sldId="257"/>
            <ac:picMk id="5" creationId="{8A51ACB5-4889-E64C-A4EC-2AC685F8EE4F}"/>
          </ac:picMkLst>
        </pc:picChg>
        <pc:picChg chg="add mod">
          <ac:chgData name="David Molik" userId="239ea1ff-5141-4dc7-b6c9-b692cae05a8f" providerId="ADAL" clId="{61032604-1D4E-A948-A49D-254BB26CCB5C}" dt="2019-10-31T23:27:21.050" v="902" actId="931"/>
          <ac:picMkLst>
            <pc:docMk/>
            <pc:sldMk cId="2426237733" sldId="257"/>
            <ac:picMk id="9" creationId="{85CA1A65-F1AF-AB4E-94CF-7B35D28B4D90}"/>
          </ac:picMkLst>
        </pc:picChg>
      </pc:sldChg>
      <pc:sldChg chg="addSp delSp modSp mod ord setBg">
        <pc:chgData name="David Molik" userId="239ea1ff-5141-4dc7-b6c9-b692cae05a8f" providerId="ADAL" clId="{61032604-1D4E-A948-A49D-254BB26CCB5C}" dt="2019-10-31T22:34:06.055" v="497" actId="26606"/>
        <pc:sldMkLst>
          <pc:docMk/>
          <pc:sldMk cId="3132599919" sldId="258"/>
        </pc:sldMkLst>
        <pc:spChg chg="mod">
          <ac:chgData name="David Molik" userId="239ea1ff-5141-4dc7-b6c9-b692cae05a8f" providerId="ADAL" clId="{61032604-1D4E-A948-A49D-254BB26CCB5C}" dt="2019-10-31T22:34:06.055" v="497" actId="26606"/>
          <ac:spMkLst>
            <pc:docMk/>
            <pc:sldMk cId="3132599919" sldId="258"/>
            <ac:spMk id="2" creationId="{23ECA1DF-DB4C-384D-ADEC-1431BEABC6A3}"/>
          </ac:spMkLst>
        </pc:spChg>
        <pc:spChg chg="del">
          <ac:chgData name="David Molik" userId="239ea1ff-5141-4dc7-b6c9-b692cae05a8f" providerId="ADAL" clId="{61032604-1D4E-A948-A49D-254BB26CCB5C}" dt="2019-10-31T18:54:56.025" v="15" actId="931"/>
          <ac:spMkLst>
            <pc:docMk/>
            <pc:sldMk cId="3132599919" sldId="258"/>
            <ac:spMk id="3" creationId="{B6E3E084-CF66-EF46-98CB-F29A6AB09B37}"/>
          </ac:spMkLst>
        </pc:spChg>
        <pc:spChg chg="add del">
          <ac:chgData name="David Molik" userId="239ea1ff-5141-4dc7-b6c9-b692cae05a8f" providerId="ADAL" clId="{61032604-1D4E-A948-A49D-254BB26CCB5C}" dt="2019-10-31T22:34:06.055" v="497" actId="26606"/>
          <ac:spMkLst>
            <pc:docMk/>
            <pc:sldMk cId="3132599919" sldId="258"/>
            <ac:spMk id="10" creationId="{84867EAF-AE1D-4322-9DE8-383AE3F7BCD9}"/>
          </ac:spMkLst>
        </pc:spChg>
        <pc:picChg chg="add mod">
          <ac:chgData name="David Molik" userId="239ea1ff-5141-4dc7-b6c9-b692cae05a8f" providerId="ADAL" clId="{61032604-1D4E-A948-A49D-254BB26CCB5C}" dt="2019-10-31T22:34:06.055" v="497" actId="26606"/>
          <ac:picMkLst>
            <pc:docMk/>
            <pc:sldMk cId="3132599919" sldId="258"/>
            <ac:picMk id="5" creationId="{01703169-8C39-944C-8568-9DB3F8F06022}"/>
          </ac:picMkLst>
        </pc:picChg>
        <pc:picChg chg="add del">
          <ac:chgData name="David Molik" userId="239ea1ff-5141-4dc7-b6c9-b692cae05a8f" providerId="ADAL" clId="{61032604-1D4E-A948-A49D-254BB26CCB5C}" dt="2019-10-31T22:34:06.055" v="497" actId="26606"/>
          <ac:picMkLst>
            <pc:docMk/>
            <pc:sldMk cId="3132599919" sldId="258"/>
            <ac:picMk id="12" creationId="{40676238-7F95-4EEB-836A-7D23927873AD}"/>
          </ac:picMkLst>
        </pc:picChg>
      </pc:sldChg>
      <pc:sldChg chg="addSp delSp modSp add del">
        <pc:chgData name="David Molik" userId="239ea1ff-5141-4dc7-b6c9-b692cae05a8f" providerId="ADAL" clId="{61032604-1D4E-A948-A49D-254BB26CCB5C}" dt="2019-10-31T23:48:47.186" v="999" actId="1076"/>
        <pc:sldMkLst>
          <pc:docMk/>
          <pc:sldMk cId="2338880115" sldId="259"/>
        </pc:sldMkLst>
        <pc:spChg chg="add del mod">
          <ac:chgData name="David Molik" userId="239ea1ff-5141-4dc7-b6c9-b692cae05a8f" providerId="ADAL" clId="{61032604-1D4E-A948-A49D-254BB26CCB5C}" dt="2019-10-31T23:48:38.646" v="996" actId="478"/>
          <ac:spMkLst>
            <pc:docMk/>
            <pc:sldMk cId="2338880115" sldId="259"/>
            <ac:spMk id="5" creationId="{3149CC35-6B60-7843-A467-FB2D1319598D}"/>
          </ac:spMkLst>
        </pc:spChg>
        <pc:spChg chg="del">
          <ac:chgData name="David Molik" userId="239ea1ff-5141-4dc7-b6c9-b692cae05a8f" providerId="ADAL" clId="{61032604-1D4E-A948-A49D-254BB26CCB5C}" dt="2019-10-31T23:48:32.528" v="994" actId="931"/>
          <ac:spMkLst>
            <pc:docMk/>
            <pc:sldMk cId="2338880115" sldId="259"/>
            <ac:spMk id="12" creationId="{9A0921CB-6263-5A4E-969A-0025719F06A6}"/>
          </ac:spMkLst>
        </pc:spChg>
        <pc:picChg chg="add mod">
          <ac:chgData name="David Molik" userId="239ea1ff-5141-4dc7-b6c9-b692cae05a8f" providerId="ADAL" clId="{61032604-1D4E-A948-A49D-254BB26CCB5C}" dt="2019-10-31T23:48:47.186" v="999" actId="1076"/>
          <ac:picMkLst>
            <pc:docMk/>
            <pc:sldMk cId="2338880115" sldId="259"/>
            <ac:picMk id="4" creationId="{61D00FC5-F91A-8247-BA79-1EC2AE9292E6}"/>
          </ac:picMkLst>
        </pc:picChg>
      </pc:sldChg>
      <pc:sldChg chg="addSp delSp modSp">
        <pc:chgData name="David Molik" userId="239ea1ff-5141-4dc7-b6c9-b692cae05a8f" providerId="ADAL" clId="{61032604-1D4E-A948-A49D-254BB26CCB5C}" dt="2019-10-31T23:28:57.964" v="957" actId="1076"/>
        <pc:sldMkLst>
          <pc:docMk/>
          <pc:sldMk cId="1445391729" sldId="260"/>
        </pc:sldMkLst>
        <pc:spChg chg="mod">
          <ac:chgData name="David Molik" userId="239ea1ff-5141-4dc7-b6c9-b692cae05a8f" providerId="ADAL" clId="{61032604-1D4E-A948-A49D-254BB26CCB5C}" dt="2019-10-31T23:28:43.016" v="925" actId="20577"/>
          <ac:spMkLst>
            <pc:docMk/>
            <pc:sldMk cId="1445391729" sldId="260"/>
            <ac:spMk id="2" creationId="{BAF5837E-5373-FB41-91BA-B9D5F1D8F131}"/>
          </ac:spMkLst>
        </pc:spChg>
        <pc:spChg chg="add del mod">
          <ac:chgData name="David Molik" userId="239ea1ff-5141-4dc7-b6c9-b692cae05a8f" providerId="ADAL" clId="{61032604-1D4E-A948-A49D-254BB26CCB5C}" dt="2019-10-31T22:55:41.277" v="799" actId="931"/>
          <ac:spMkLst>
            <pc:docMk/>
            <pc:sldMk cId="1445391729" sldId="260"/>
            <ac:spMk id="4" creationId="{C6646A33-5059-A646-92F3-8BF15A9A60E5}"/>
          </ac:spMkLst>
        </pc:spChg>
        <pc:spChg chg="del">
          <ac:chgData name="David Molik" userId="239ea1ff-5141-4dc7-b6c9-b692cae05a8f" providerId="ADAL" clId="{61032604-1D4E-A948-A49D-254BB26CCB5C}" dt="2019-10-30T00:30:30.038" v="0" actId="931"/>
          <ac:spMkLst>
            <pc:docMk/>
            <pc:sldMk cId="1445391729" sldId="260"/>
            <ac:spMk id="6" creationId="{121E24C6-2A32-6242-A0BE-E582487EED53}"/>
          </ac:spMkLst>
        </pc:spChg>
        <pc:spChg chg="add mod">
          <ac:chgData name="David Molik" userId="239ea1ff-5141-4dc7-b6c9-b692cae05a8f" providerId="ADAL" clId="{61032604-1D4E-A948-A49D-254BB26CCB5C}" dt="2019-10-31T22:58:35.682" v="847" actId="1076"/>
          <ac:spMkLst>
            <pc:docMk/>
            <pc:sldMk cId="1445391729" sldId="260"/>
            <ac:spMk id="7" creationId="{0BB884D4-ABBA-1944-A6F1-209197370AB7}"/>
          </ac:spMkLst>
        </pc:spChg>
        <pc:spChg chg="add del mod">
          <ac:chgData name="David Molik" userId="239ea1ff-5141-4dc7-b6c9-b692cae05a8f" providerId="ADAL" clId="{61032604-1D4E-A948-A49D-254BB26CCB5C}" dt="2019-10-30T00:31:03.929" v="2" actId="931"/>
          <ac:spMkLst>
            <pc:docMk/>
            <pc:sldMk cId="1445391729" sldId="260"/>
            <ac:spMk id="7" creationId="{38134E54-9DC6-504D-B46E-789A0BD020AB}"/>
          </ac:spMkLst>
        </pc:spChg>
        <pc:spChg chg="add mod">
          <ac:chgData name="David Molik" userId="239ea1ff-5141-4dc7-b6c9-b692cae05a8f" providerId="ADAL" clId="{61032604-1D4E-A948-A49D-254BB26CCB5C}" dt="2019-10-31T22:58:28.755" v="845" actId="1076"/>
          <ac:spMkLst>
            <pc:docMk/>
            <pc:sldMk cId="1445391729" sldId="260"/>
            <ac:spMk id="10" creationId="{DE8FD374-AC8C-7B4D-B73C-40EF4080EA4B}"/>
          </ac:spMkLst>
        </pc:spChg>
        <pc:spChg chg="add del">
          <ac:chgData name="David Molik" userId="239ea1ff-5141-4dc7-b6c9-b692cae05a8f" providerId="ADAL" clId="{61032604-1D4E-A948-A49D-254BB26CCB5C}" dt="2019-10-31T22:57:56.978" v="839" actId="478"/>
          <ac:spMkLst>
            <pc:docMk/>
            <pc:sldMk cId="1445391729" sldId="260"/>
            <ac:spMk id="11" creationId="{610FA040-D018-0842-8014-C8CBF9427558}"/>
          </ac:spMkLst>
        </pc:spChg>
        <pc:spChg chg="add mod">
          <ac:chgData name="David Molik" userId="239ea1ff-5141-4dc7-b6c9-b692cae05a8f" providerId="ADAL" clId="{61032604-1D4E-A948-A49D-254BB26CCB5C}" dt="2019-10-31T23:28:57.964" v="957" actId="1076"/>
          <ac:spMkLst>
            <pc:docMk/>
            <pc:sldMk cId="1445391729" sldId="260"/>
            <ac:spMk id="12" creationId="{ADD4898A-3E76-464B-A74E-18626091A26F}"/>
          </ac:spMkLst>
        </pc:spChg>
        <pc:picChg chg="add del mod">
          <ac:chgData name="David Molik" userId="239ea1ff-5141-4dc7-b6c9-b692cae05a8f" providerId="ADAL" clId="{61032604-1D4E-A948-A49D-254BB26CCB5C}" dt="2019-10-30T00:30:48.381" v="1" actId="478"/>
          <ac:picMkLst>
            <pc:docMk/>
            <pc:sldMk cId="1445391729" sldId="260"/>
            <ac:picMk id="4" creationId="{C4526B68-DCE3-BD48-B4FA-187D5A491F1F}"/>
          </ac:picMkLst>
        </pc:picChg>
        <pc:picChg chg="add mod">
          <ac:chgData name="David Molik" userId="239ea1ff-5141-4dc7-b6c9-b692cae05a8f" providerId="ADAL" clId="{61032604-1D4E-A948-A49D-254BB26CCB5C}" dt="2019-10-31T22:58:23.286" v="844" actId="1076"/>
          <ac:picMkLst>
            <pc:docMk/>
            <pc:sldMk cId="1445391729" sldId="260"/>
            <ac:picMk id="6" creationId="{751F79B6-A63E-0143-8510-E33FD400A076}"/>
          </ac:picMkLst>
        </pc:picChg>
        <pc:picChg chg="add del mod modCrop">
          <ac:chgData name="David Molik" userId="239ea1ff-5141-4dc7-b6c9-b692cae05a8f" providerId="ADAL" clId="{61032604-1D4E-A948-A49D-254BB26CCB5C}" dt="2019-10-30T16:33:03.539" v="8" actId="478"/>
          <ac:picMkLst>
            <pc:docMk/>
            <pc:sldMk cId="1445391729" sldId="260"/>
            <ac:picMk id="9" creationId="{F456EC0C-372E-5E4B-A531-91DCD40F103D}"/>
          </ac:picMkLst>
        </pc:picChg>
      </pc:sldChg>
      <pc:sldChg chg="addSp delSp modSp add">
        <pc:chgData name="David Molik" userId="239ea1ff-5141-4dc7-b6c9-b692cae05a8f" providerId="ADAL" clId="{61032604-1D4E-A948-A49D-254BB26CCB5C}" dt="2019-10-31T18:55:55.518" v="25"/>
        <pc:sldMkLst>
          <pc:docMk/>
          <pc:sldMk cId="3247349351" sldId="261"/>
        </pc:sldMkLst>
        <pc:spChg chg="mod">
          <ac:chgData name="David Molik" userId="239ea1ff-5141-4dc7-b6c9-b692cae05a8f" providerId="ADAL" clId="{61032604-1D4E-A948-A49D-254BB26CCB5C}" dt="2019-10-31T18:55:55.518" v="25"/>
          <ac:spMkLst>
            <pc:docMk/>
            <pc:sldMk cId="3247349351" sldId="261"/>
            <ac:spMk id="2" creationId="{3D1229A9-3B32-EE41-AED8-35C79230EF11}"/>
          </ac:spMkLst>
        </pc:spChg>
        <pc:spChg chg="del">
          <ac:chgData name="David Molik" userId="239ea1ff-5141-4dc7-b6c9-b692cae05a8f" providerId="ADAL" clId="{61032604-1D4E-A948-A49D-254BB26CCB5C}" dt="2019-10-31T18:55:27.128" v="20" actId="931"/>
          <ac:spMkLst>
            <pc:docMk/>
            <pc:sldMk cId="3247349351" sldId="261"/>
            <ac:spMk id="3" creationId="{921A89F8-17C2-BB4A-B8C8-A05071E9E2B4}"/>
          </ac:spMkLst>
        </pc:spChg>
        <pc:picChg chg="add mod">
          <ac:chgData name="David Molik" userId="239ea1ff-5141-4dc7-b6c9-b692cae05a8f" providerId="ADAL" clId="{61032604-1D4E-A948-A49D-254BB26CCB5C}" dt="2019-10-31T18:55:41.210" v="24" actId="14100"/>
          <ac:picMkLst>
            <pc:docMk/>
            <pc:sldMk cId="3247349351" sldId="261"/>
            <ac:picMk id="5" creationId="{9F638444-9099-C746-BC9F-4C6998359EC5}"/>
          </ac:picMkLst>
        </pc:picChg>
      </pc:sldChg>
      <pc:sldChg chg="addSp delSp modSp add mod setBg">
        <pc:chgData name="David Molik" userId="239ea1ff-5141-4dc7-b6c9-b692cae05a8f" providerId="ADAL" clId="{61032604-1D4E-A948-A49D-254BB26CCB5C}" dt="2019-10-31T18:58:32.969" v="38" actId="26606"/>
        <pc:sldMkLst>
          <pc:docMk/>
          <pc:sldMk cId="1609195325" sldId="262"/>
        </pc:sldMkLst>
        <pc:spChg chg="del">
          <ac:chgData name="David Molik" userId="239ea1ff-5141-4dc7-b6c9-b692cae05a8f" providerId="ADAL" clId="{61032604-1D4E-A948-A49D-254BB26CCB5C}" dt="2019-10-31T18:58:20.635" v="34" actId="478"/>
          <ac:spMkLst>
            <pc:docMk/>
            <pc:sldMk cId="1609195325" sldId="262"/>
            <ac:spMk id="2" creationId="{23ECA1DF-DB4C-384D-ADEC-1431BEABC6A3}"/>
          </ac:spMkLst>
        </pc:spChg>
        <pc:spChg chg="add del mod">
          <ac:chgData name="David Molik" userId="239ea1ff-5141-4dc7-b6c9-b692cae05a8f" providerId="ADAL" clId="{61032604-1D4E-A948-A49D-254BB26CCB5C}" dt="2019-10-31T18:57:35.291" v="28" actId="931"/>
          <ac:spMkLst>
            <pc:docMk/>
            <pc:sldMk cId="1609195325" sldId="262"/>
            <ac:spMk id="4" creationId="{BF3AF423-5233-0C46-9A85-C617C7E673A8}"/>
          </ac:spMkLst>
        </pc:spChg>
        <pc:spChg chg="add del mod">
          <ac:chgData name="David Molik" userId="239ea1ff-5141-4dc7-b6c9-b692cae05a8f" providerId="ADAL" clId="{61032604-1D4E-A948-A49D-254BB26CCB5C}" dt="2019-10-31T18:58:21.939" v="35" actId="478"/>
          <ac:spMkLst>
            <pc:docMk/>
            <pc:sldMk cId="1609195325" sldId="262"/>
            <ac:spMk id="9" creationId="{2D9CA112-5D0B-AF48-B665-8C894B46CD2F}"/>
          </ac:spMkLst>
        </pc:spChg>
        <pc:picChg chg="del">
          <ac:chgData name="David Molik" userId="239ea1ff-5141-4dc7-b6c9-b692cae05a8f" providerId="ADAL" clId="{61032604-1D4E-A948-A49D-254BB26CCB5C}" dt="2019-10-31T18:56:23.658" v="27" actId="478"/>
          <ac:picMkLst>
            <pc:docMk/>
            <pc:sldMk cId="1609195325" sldId="262"/>
            <ac:picMk id="5" creationId="{01703169-8C39-944C-8568-9DB3F8F06022}"/>
          </ac:picMkLst>
        </pc:picChg>
        <pc:picChg chg="add mod">
          <ac:chgData name="David Molik" userId="239ea1ff-5141-4dc7-b6c9-b692cae05a8f" providerId="ADAL" clId="{61032604-1D4E-A948-A49D-254BB26CCB5C}" dt="2019-10-31T18:58:32.969" v="38" actId="26606"/>
          <ac:picMkLst>
            <pc:docMk/>
            <pc:sldMk cId="1609195325" sldId="262"/>
            <ac:picMk id="7" creationId="{FD9BD2D1-84E0-F745-B216-42C44953F95D}"/>
          </ac:picMkLst>
        </pc:picChg>
      </pc:sldChg>
      <pc:sldChg chg="addSp delSp modSp add mod setBg delDesignElem">
        <pc:chgData name="David Molik" userId="239ea1ff-5141-4dc7-b6c9-b692cae05a8f" providerId="ADAL" clId="{61032604-1D4E-A948-A49D-254BB26CCB5C}" dt="2019-10-31T22:34:41.694" v="501" actId="207"/>
        <pc:sldMkLst>
          <pc:docMk/>
          <pc:sldMk cId="3281563686" sldId="263"/>
        </pc:sldMkLst>
        <pc:spChg chg="mod">
          <ac:chgData name="David Molik" userId="239ea1ff-5141-4dc7-b6c9-b692cae05a8f" providerId="ADAL" clId="{61032604-1D4E-A948-A49D-254BB26CCB5C}" dt="2019-10-31T22:34:41.694" v="501" actId="207"/>
          <ac:spMkLst>
            <pc:docMk/>
            <pc:sldMk cId="3281563686" sldId="263"/>
            <ac:spMk id="2" creationId="{C2340A01-7FA7-384D-8324-2129F1F225F2}"/>
          </ac:spMkLst>
        </pc:spChg>
        <pc:spChg chg="del mod">
          <ac:chgData name="David Molik" userId="239ea1ff-5141-4dc7-b6c9-b692cae05a8f" providerId="ADAL" clId="{61032604-1D4E-A948-A49D-254BB26CCB5C}" dt="2019-10-31T22:34:25.634" v="499"/>
          <ac:spMkLst>
            <pc:docMk/>
            <pc:sldMk cId="3281563686" sldId="263"/>
            <ac:spMk id="3" creationId="{AD922CB9-91C8-8C4C-823E-828F19BA15F2}"/>
          </ac:spMkLst>
        </pc:spChg>
        <pc:spChg chg="add mod">
          <ac:chgData name="David Molik" userId="239ea1ff-5141-4dc7-b6c9-b692cae05a8f" providerId="ADAL" clId="{61032604-1D4E-A948-A49D-254BB26CCB5C}" dt="2019-10-31T22:34:25.634" v="499"/>
          <ac:spMkLst>
            <pc:docMk/>
            <pc:sldMk cId="3281563686" sldId="263"/>
            <ac:spMk id="4" creationId="{C3AA0EDD-B70C-AF48-8C32-C01E793234D4}"/>
          </ac:spMkLst>
        </pc:spChg>
        <pc:spChg chg="add del">
          <ac:chgData name="David Molik" userId="239ea1ff-5141-4dc7-b6c9-b692cae05a8f" providerId="ADAL" clId="{61032604-1D4E-A948-A49D-254BB26CCB5C}" dt="2019-10-31T22:33:38.973" v="492" actId="26606"/>
          <ac:spMkLst>
            <pc:docMk/>
            <pc:sldMk cId="3281563686" sldId="263"/>
            <ac:spMk id="8" creationId="{25168E7B-6D42-4B3A-B7A1-17D4C49EC903}"/>
          </ac:spMkLst>
        </pc:spChg>
        <pc:spChg chg="add del">
          <ac:chgData name="David Molik" userId="239ea1ff-5141-4dc7-b6c9-b692cae05a8f" providerId="ADAL" clId="{61032604-1D4E-A948-A49D-254BB26CCB5C}" dt="2019-10-31T22:34:25.634" v="499"/>
          <ac:spMkLst>
            <pc:docMk/>
            <pc:sldMk cId="3281563686" sldId="263"/>
            <ac:spMk id="12" creationId="{86197D16-FE75-4A0E-A0C9-28C0F04A43DF}"/>
          </ac:spMkLst>
        </pc:spChg>
        <pc:picChg chg="add del">
          <ac:chgData name="David Molik" userId="239ea1ff-5141-4dc7-b6c9-b692cae05a8f" providerId="ADAL" clId="{61032604-1D4E-A948-A49D-254BB26CCB5C}" dt="2019-10-31T22:33:38.973" v="492" actId="26606"/>
          <ac:picMkLst>
            <pc:docMk/>
            <pc:sldMk cId="3281563686" sldId="263"/>
            <ac:picMk id="10" creationId="{98A030C2-9F23-4593-9F99-7B73C232A4C9}"/>
          </ac:picMkLst>
        </pc:picChg>
        <pc:picChg chg="add del">
          <ac:chgData name="David Molik" userId="239ea1ff-5141-4dc7-b6c9-b692cae05a8f" providerId="ADAL" clId="{61032604-1D4E-A948-A49D-254BB26CCB5C}" dt="2019-10-31T22:34:25.634" v="499"/>
          <ac:picMkLst>
            <pc:docMk/>
            <pc:sldMk cId="3281563686" sldId="263"/>
            <ac:picMk id="13" creationId="{FA8FCEC6-4B30-4FF2-8B32-504BEAEA3A16}"/>
          </ac:picMkLst>
        </pc:picChg>
      </pc:sldChg>
      <pc:sldChg chg="modSp add del">
        <pc:chgData name="David Molik" userId="239ea1ff-5141-4dc7-b6c9-b692cae05a8f" providerId="ADAL" clId="{61032604-1D4E-A948-A49D-254BB26CCB5C}" dt="2019-10-31T19:09:24.054" v="195" actId="2696"/>
        <pc:sldMkLst>
          <pc:docMk/>
          <pc:sldMk cId="3692595630" sldId="264"/>
        </pc:sldMkLst>
        <pc:spChg chg="mod">
          <ac:chgData name="David Molik" userId="239ea1ff-5141-4dc7-b6c9-b692cae05a8f" providerId="ADAL" clId="{61032604-1D4E-A948-A49D-254BB26CCB5C}" dt="2019-10-31T19:07:03.865" v="53" actId="20577"/>
          <ac:spMkLst>
            <pc:docMk/>
            <pc:sldMk cId="3692595630" sldId="264"/>
            <ac:spMk id="2" creationId="{C2340A01-7FA7-384D-8324-2129F1F225F2}"/>
          </ac:spMkLst>
        </pc:spChg>
      </pc:sldChg>
      <pc:sldChg chg="modSp add">
        <pc:chgData name="David Molik" userId="239ea1ff-5141-4dc7-b6c9-b692cae05a8f" providerId="ADAL" clId="{61032604-1D4E-A948-A49D-254BB26CCB5C}" dt="2019-10-31T19:07:26.385" v="87" actId="20577"/>
        <pc:sldMkLst>
          <pc:docMk/>
          <pc:sldMk cId="1827495624" sldId="265"/>
        </pc:sldMkLst>
        <pc:spChg chg="mod">
          <ac:chgData name="David Molik" userId="239ea1ff-5141-4dc7-b6c9-b692cae05a8f" providerId="ADAL" clId="{61032604-1D4E-A948-A49D-254BB26CCB5C}" dt="2019-10-31T19:07:26.385" v="87" actId="20577"/>
          <ac:spMkLst>
            <pc:docMk/>
            <pc:sldMk cId="1827495624" sldId="265"/>
            <ac:spMk id="2" creationId="{C2340A01-7FA7-384D-8324-2129F1F225F2}"/>
          </ac:spMkLst>
        </pc:spChg>
      </pc:sldChg>
      <pc:sldChg chg="modSp add">
        <pc:chgData name="David Molik" userId="239ea1ff-5141-4dc7-b6c9-b692cae05a8f" providerId="ADAL" clId="{61032604-1D4E-A948-A49D-254BB26CCB5C}" dt="2019-10-31T19:08:10.852" v="152" actId="313"/>
        <pc:sldMkLst>
          <pc:docMk/>
          <pc:sldMk cId="365843437" sldId="266"/>
        </pc:sldMkLst>
        <pc:spChg chg="mod">
          <ac:chgData name="David Molik" userId="239ea1ff-5141-4dc7-b6c9-b692cae05a8f" providerId="ADAL" clId="{61032604-1D4E-A948-A49D-254BB26CCB5C}" dt="2019-10-31T19:08:10.852" v="152" actId="313"/>
          <ac:spMkLst>
            <pc:docMk/>
            <pc:sldMk cId="365843437" sldId="266"/>
            <ac:spMk id="2" creationId="{C2340A01-7FA7-384D-8324-2129F1F225F2}"/>
          </ac:spMkLst>
        </pc:spChg>
      </pc:sldChg>
      <pc:sldChg chg="modSp add">
        <pc:chgData name="David Molik" userId="239ea1ff-5141-4dc7-b6c9-b692cae05a8f" providerId="ADAL" clId="{61032604-1D4E-A948-A49D-254BB26CCB5C}" dt="2019-10-31T19:08:23.962" v="194" actId="20577"/>
        <pc:sldMkLst>
          <pc:docMk/>
          <pc:sldMk cId="1125824702" sldId="267"/>
        </pc:sldMkLst>
        <pc:spChg chg="mod">
          <ac:chgData name="David Molik" userId="239ea1ff-5141-4dc7-b6c9-b692cae05a8f" providerId="ADAL" clId="{61032604-1D4E-A948-A49D-254BB26CCB5C}" dt="2019-10-31T19:08:23.962" v="194" actId="20577"/>
          <ac:spMkLst>
            <pc:docMk/>
            <pc:sldMk cId="1125824702" sldId="267"/>
            <ac:spMk id="2" creationId="{C2340A01-7FA7-384D-8324-2129F1F225F2}"/>
          </ac:spMkLst>
        </pc:spChg>
      </pc:sldChg>
      <pc:sldChg chg="addSp modSp add">
        <pc:chgData name="David Molik" userId="239ea1ff-5141-4dc7-b6c9-b692cae05a8f" providerId="ADAL" clId="{61032604-1D4E-A948-A49D-254BB26CCB5C}" dt="2019-10-31T22:39:39.263" v="790" actId="20577"/>
        <pc:sldMkLst>
          <pc:docMk/>
          <pc:sldMk cId="70538485" sldId="268"/>
        </pc:sldMkLst>
        <pc:spChg chg="mod">
          <ac:chgData name="David Molik" userId="239ea1ff-5141-4dc7-b6c9-b692cae05a8f" providerId="ADAL" clId="{61032604-1D4E-A948-A49D-254BB26CCB5C}" dt="2019-10-31T22:24:56.909" v="329"/>
          <ac:spMkLst>
            <pc:docMk/>
            <pc:sldMk cId="70538485" sldId="268"/>
            <ac:spMk id="2" creationId="{E29F04AD-457B-DF4A-AE7F-850DD32135DD}"/>
          </ac:spMkLst>
        </pc:spChg>
        <pc:spChg chg="mod">
          <ac:chgData name="David Molik" userId="239ea1ff-5141-4dc7-b6c9-b692cae05a8f" providerId="ADAL" clId="{61032604-1D4E-A948-A49D-254BB26CCB5C}" dt="2019-10-31T22:24:50.373" v="328" actId="114"/>
          <ac:spMkLst>
            <pc:docMk/>
            <pc:sldMk cId="70538485" sldId="268"/>
            <ac:spMk id="3" creationId="{228E0D32-A346-C94D-9AAB-2FCC78D60640}"/>
          </ac:spMkLst>
        </pc:spChg>
        <pc:spChg chg="add mod">
          <ac:chgData name="David Molik" userId="239ea1ff-5141-4dc7-b6c9-b692cae05a8f" providerId="ADAL" clId="{61032604-1D4E-A948-A49D-254BB26CCB5C}" dt="2019-10-31T22:39:39.263" v="790" actId="20577"/>
          <ac:spMkLst>
            <pc:docMk/>
            <pc:sldMk cId="70538485" sldId="268"/>
            <ac:spMk id="4" creationId="{01F088AC-9E08-AD4E-B9AE-15C7BC4FB617}"/>
          </ac:spMkLst>
        </pc:spChg>
      </pc:sldChg>
      <pc:sldChg chg="addSp modSp add mod setBg">
        <pc:chgData name="David Molik" userId="239ea1ff-5141-4dc7-b6c9-b692cae05a8f" providerId="ADAL" clId="{61032604-1D4E-A948-A49D-254BB26CCB5C}" dt="2019-10-31T22:35:01.913" v="502" actId="20577"/>
        <pc:sldMkLst>
          <pc:docMk/>
          <pc:sldMk cId="360909964" sldId="269"/>
        </pc:sldMkLst>
        <pc:spChg chg="mod">
          <ac:chgData name="David Molik" userId="239ea1ff-5141-4dc7-b6c9-b692cae05a8f" providerId="ADAL" clId="{61032604-1D4E-A948-A49D-254BB26CCB5C}" dt="2019-10-31T22:33:30.616" v="490" actId="26606"/>
          <ac:spMkLst>
            <pc:docMk/>
            <pc:sldMk cId="360909964" sldId="269"/>
            <ac:spMk id="2" creationId="{C2340A01-7FA7-384D-8324-2129F1F225F2}"/>
          </ac:spMkLst>
        </pc:spChg>
        <pc:spChg chg="mod">
          <ac:chgData name="David Molik" userId="239ea1ff-5141-4dc7-b6c9-b692cae05a8f" providerId="ADAL" clId="{61032604-1D4E-A948-A49D-254BB26CCB5C}" dt="2019-10-31T22:35:01.913" v="502" actId="20577"/>
          <ac:spMkLst>
            <pc:docMk/>
            <pc:sldMk cId="360909964" sldId="269"/>
            <ac:spMk id="3" creationId="{AD922CB9-91C8-8C4C-823E-828F19BA15F2}"/>
          </ac:spMkLst>
        </pc:spChg>
        <pc:spChg chg="add">
          <ac:chgData name="David Molik" userId="239ea1ff-5141-4dc7-b6c9-b692cae05a8f" providerId="ADAL" clId="{61032604-1D4E-A948-A49D-254BB26CCB5C}" dt="2019-10-31T22:33:30.616" v="490" actId="26606"/>
          <ac:spMkLst>
            <pc:docMk/>
            <pc:sldMk cId="360909964" sldId="269"/>
            <ac:spMk id="8" creationId="{23962611-DFD5-4092-AAFD-559E3DFCE2C9}"/>
          </ac:spMkLst>
        </pc:spChg>
        <pc:picChg chg="add">
          <ac:chgData name="David Molik" userId="239ea1ff-5141-4dc7-b6c9-b692cae05a8f" providerId="ADAL" clId="{61032604-1D4E-A948-A49D-254BB26CCB5C}" dt="2019-10-31T22:33:30.616" v="490" actId="26606"/>
          <ac:picMkLst>
            <pc:docMk/>
            <pc:sldMk cId="360909964" sldId="269"/>
            <ac:picMk id="10" creationId="{2270F1FA-0425-408F-9861-80BF5AFB276D}"/>
          </ac:picMkLst>
        </pc:picChg>
      </pc:sldChg>
      <pc:sldChg chg="addSp modSp add mod ord setBg">
        <pc:chgData name="David Molik" userId="239ea1ff-5141-4dc7-b6c9-b692cae05a8f" providerId="ADAL" clId="{61032604-1D4E-A948-A49D-254BB26CCB5C}" dt="2019-10-31T22:33:08.394" v="448" actId="20577"/>
        <pc:sldMkLst>
          <pc:docMk/>
          <pc:sldMk cId="3004442009" sldId="270"/>
        </pc:sldMkLst>
        <pc:spChg chg="add mod">
          <ac:chgData name="David Molik" userId="239ea1ff-5141-4dc7-b6c9-b692cae05a8f" providerId="ADAL" clId="{61032604-1D4E-A948-A49D-254BB26CCB5C}" dt="2019-10-31T22:33:08.394" v="448" actId="20577"/>
          <ac:spMkLst>
            <pc:docMk/>
            <pc:sldMk cId="3004442009" sldId="270"/>
            <ac:spMk id="6" creationId="{C2578587-969B-0C43-BA90-4A78F776B849}"/>
          </ac:spMkLst>
        </pc:spChg>
        <pc:spChg chg="add">
          <ac:chgData name="David Molik" userId="239ea1ff-5141-4dc7-b6c9-b692cae05a8f" providerId="ADAL" clId="{61032604-1D4E-A948-A49D-254BB26CCB5C}" dt="2019-10-31T22:32:45.489" v="423" actId="26606"/>
          <ac:spMkLst>
            <pc:docMk/>
            <pc:sldMk cId="3004442009" sldId="270"/>
            <ac:spMk id="11" creationId="{C9F26692-F12A-4F9E-9C6D-FABE9A277FD3}"/>
          </ac:spMkLst>
        </pc:spChg>
        <pc:spChg chg="add">
          <ac:chgData name="David Molik" userId="239ea1ff-5141-4dc7-b6c9-b692cae05a8f" providerId="ADAL" clId="{61032604-1D4E-A948-A49D-254BB26CCB5C}" dt="2019-10-31T22:32:45.489" v="423" actId="26606"/>
          <ac:spMkLst>
            <pc:docMk/>
            <pc:sldMk cId="3004442009" sldId="270"/>
            <ac:spMk id="15" creationId="{6BFB173A-5EF2-43F4-B3BB-6EA1975FAB85}"/>
          </ac:spMkLst>
        </pc:spChg>
        <pc:spChg chg="add">
          <ac:chgData name="David Molik" userId="239ea1ff-5141-4dc7-b6c9-b692cae05a8f" providerId="ADAL" clId="{61032604-1D4E-A948-A49D-254BB26CCB5C}" dt="2019-10-31T22:32:45.489" v="423" actId="26606"/>
          <ac:spMkLst>
            <pc:docMk/>
            <pc:sldMk cId="3004442009" sldId="270"/>
            <ac:spMk id="17" creationId="{726FC37F-1DE8-4A19-A1DE-0A2176ED8DD0}"/>
          </ac:spMkLst>
        </pc:spChg>
        <pc:picChg chg="add mod ord">
          <ac:chgData name="David Molik" userId="239ea1ff-5141-4dc7-b6c9-b692cae05a8f" providerId="ADAL" clId="{61032604-1D4E-A948-A49D-254BB26CCB5C}" dt="2019-10-31T22:32:45.489" v="423" actId="26606"/>
          <ac:picMkLst>
            <pc:docMk/>
            <pc:sldMk cId="3004442009" sldId="270"/>
            <ac:picMk id="3" creationId="{2E2F2880-12D1-EE43-9D34-336D68D7F2C5}"/>
          </ac:picMkLst>
        </pc:picChg>
        <pc:picChg chg="add mod ord">
          <ac:chgData name="David Molik" userId="239ea1ff-5141-4dc7-b6c9-b692cae05a8f" providerId="ADAL" clId="{61032604-1D4E-A948-A49D-254BB26CCB5C}" dt="2019-10-31T22:32:45.489" v="423" actId="26606"/>
          <ac:picMkLst>
            <pc:docMk/>
            <pc:sldMk cId="3004442009" sldId="270"/>
            <ac:picMk id="5" creationId="{8D439D1E-4E0B-8247-AAE9-39E89C069836}"/>
          </ac:picMkLst>
        </pc:picChg>
        <pc:picChg chg="add">
          <ac:chgData name="David Molik" userId="239ea1ff-5141-4dc7-b6c9-b692cae05a8f" providerId="ADAL" clId="{61032604-1D4E-A948-A49D-254BB26CCB5C}" dt="2019-10-31T22:32:45.489" v="423" actId="26606"/>
          <ac:picMkLst>
            <pc:docMk/>
            <pc:sldMk cId="3004442009" sldId="270"/>
            <ac:picMk id="13" creationId="{19BDF44E-531A-4177-A2D6-2D2310D05830}"/>
          </ac:picMkLst>
        </pc:picChg>
      </pc:sldChg>
      <pc:sldChg chg="addSp delSp modSp add mod setBg">
        <pc:chgData name="David Molik" userId="239ea1ff-5141-4dc7-b6c9-b692cae05a8f" providerId="ADAL" clId="{61032604-1D4E-A948-A49D-254BB26CCB5C}" dt="2019-10-31T22:33:23.500" v="489" actId="20577"/>
        <pc:sldMkLst>
          <pc:docMk/>
          <pc:sldMk cId="566553792" sldId="271"/>
        </pc:sldMkLst>
        <pc:spChg chg="mod">
          <ac:chgData name="David Molik" userId="239ea1ff-5141-4dc7-b6c9-b692cae05a8f" providerId="ADAL" clId="{61032604-1D4E-A948-A49D-254BB26CCB5C}" dt="2019-10-31T22:33:23.500" v="489" actId="20577"/>
          <ac:spMkLst>
            <pc:docMk/>
            <pc:sldMk cId="566553792" sldId="271"/>
            <ac:spMk id="6" creationId="{C2578587-969B-0C43-BA90-4A78F776B849}"/>
          </ac:spMkLst>
        </pc:spChg>
        <pc:spChg chg="add">
          <ac:chgData name="David Molik" userId="239ea1ff-5141-4dc7-b6c9-b692cae05a8f" providerId="ADAL" clId="{61032604-1D4E-A948-A49D-254BB26CCB5C}" dt="2019-10-31T22:32:54.022" v="424" actId="26606"/>
          <ac:spMkLst>
            <pc:docMk/>
            <pc:sldMk cId="566553792" sldId="271"/>
            <ac:spMk id="15" creationId="{C6B8CC7F-3622-46E3-9272-E1956397D21B}"/>
          </ac:spMkLst>
        </pc:spChg>
        <pc:spChg chg="add">
          <ac:chgData name="David Molik" userId="239ea1ff-5141-4dc7-b6c9-b692cae05a8f" providerId="ADAL" clId="{61032604-1D4E-A948-A49D-254BB26CCB5C}" dt="2019-10-31T22:32:54.022" v="424" actId="26606"/>
          <ac:spMkLst>
            <pc:docMk/>
            <pc:sldMk cId="566553792" sldId="271"/>
            <ac:spMk id="17" creationId="{F3FE55B4-2EE5-4A4A-AD80-1A14F660FEF5}"/>
          </ac:spMkLst>
        </pc:spChg>
        <pc:spChg chg="add">
          <ac:chgData name="David Molik" userId="239ea1ff-5141-4dc7-b6c9-b692cae05a8f" providerId="ADAL" clId="{61032604-1D4E-A948-A49D-254BB26CCB5C}" dt="2019-10-31T22:32:54.022" v="424" actId="26606"/>
          <ac:spMkLst>
            <pc:docMk/>
            <pc:sldMk cId="566553792" sldId="271"/>
            <ac:spMk id="21" creationId="{F62B8A8C-A996-46DA-AB61-1A4DD707348F}"/>
          </ac:spMkLst>
        </pc:spChg>
        <pc:spChg chg="add">
          <ac:chgData name="David Molik" userId="239ea1ff-5141-4dc7-b6c9-b692cae05a8f" providerId="ADAL" clId="{61032604-1D4E-A948-A49D-254BB26CCB5C}" dt="2019-10-31T22:32:54.022" v="424" actId="26606"/>
          <ac:spMkLst>
            <pc:docMk/>
            <pc:sldMk cId="566553792" sldId="271"/>
            <ac:spMk id="23" creationId="{F429BE5F-6DE0-4144-A557-3BE62DC2D816}"/>
          </ac:spMkLst>
        </pc:spChg>
        <pc:spChg chg="add">
          <ac:chgData name="David Molik" userId="239ea1ff-5141-4dc7-b6c9-b692cae05a8f" providerId="ADAL" clId="{61032604-1D4E-A948-A49D-254BB26CCB5C}" dt="2019-10-31T22:32:54.022" v="424" actId="26606"/>
          <ac:spMkLst>
            <pc:docMk/>
            <pc:sldMk cId="566553792" sldId="271"/>
            <ac:spMk id="25" creationId="{CE1EFC02-FB03-4241-83C8-4FBA4CAD6570}"/>
          </ac:spMkLst>
        </pc:spChg>
        <pc:picChg chg="del">
          <ac:chgData name="David Molik" userId="239ea1ff-5141-4dc7-b6c9-b692cae05a8f" providerId="ADAL" clId="{61032604-1D4E-A948-A49D-254BB26CCB5C}" dt="2019-10-31T22:29:17.673" v="412" actId="478"/>
          <ac:picMkLst>
            <pc:docMk/>
            <pc:sldMk cId="566553792" sldId="271"/>
            <ac:picMk id="3" creationId="{2E2F2880-12D1-EE43-9D34-336D68D7F2C5}"/>
          </ac:picMkLst>
        </pc:picChg>
        <pc:picChg chg="add mod">
          <ac:chgData name="David Molik" userId="239ea1ff-5141-4dc7-b6c9-b692cae05a8f" providerId="ADAL" clId="{61032604-1D4E-A948-A49D-254BB26CCB5C}" dt="2019-10-31T22:32:54.022" v="424" actId="26606"/>
          <ac:picMkLst>
            <pc:docMk/>
            <pc:sldMk cId="566553792" sldId="271"/>
            <ac:picMk id="4" creationId="{EC23AD9A-EAE3-6949-B37E-59838A89A2A4}"/>
          </ac:picMkLst>
        </pc:picChg>
        <pc:picChg chg="del">
          <ac:chgData name="David Molik" userId="239ea1ff-5141-4dc7-b6c9-b692cae05a8f" providerId="ADAL" clId="{61032604-1D4E-A948-A49D-254BB26CCB5C}" dt="2019-10-31T22:29:17.232" v="411" actId="478"/>
          <ac:picMkLst>
            <pc:docMk/>
            <pc:sldMk cId="566553792" sldId="271"/>
            <ac:picMk id="5" creationId="{8D439D1E-4E0B-8247-AAE9-39E89C069836}"/>
          </ac:picMkLst>
        </pc:picChg>
        <pc:picChg chg="add mod">
          <ac:chgData name="David Molik" userId="239ea1ff-5141-4dc7-b6c9-b692cae05a8f" providerId="ADAL" clId="{61032604-1D4E-A948-A49D-254BB26CCB5C}" dt="2019-10-31T22:32:54.022" v="424" actId="26606"/>
          <ac:picMkLst>
            <pc:docMk/>
            <pc:sldMk cId="566553792" sldId="271"/>
            <ac:picMk id="8" creationId="{E1D37B90-EF0D-5849-A70C-DA472BEAA95B}"/>
          </ac:picMkLst>
        </pc:picChg>
        <pc:picChg chg="add mod ord">
          <ac:chgData name="David Molik" userId="239ea1ff-5141-4dc7-b6c9-b692cae05a8f" providerId="ADAL" clId="{61032604-1D4E-A948-A49D-254BB26CCB5C}" dt="2019-10-31T22:32:54.022" v="424" actId="26606"/>
          <ac:picMkLst>
            <pc:docMk/>
            <pc:sldMk cId="566553792" sldId="271"/>
            <ac:picMk id="10" creationId="{EC30BDB9-5E37-C148-957A-E398183E8E4F}"/>
          </ac:picMkLst>
        </pc:picChg>
        <pc:picChg chg="add">
          <ac:chgData name="David Molik" userId="239ea1ff-5141-4dc7-b6c9-b692cae05a8f" providerId="ADAL" clId="{61032604-1D4E-A948-A49D-254BB26CCB5C}" dt="2019-10-31T22:32:54.022" v="424" actId="26606"/>
          <ac:picMkLst>
            <pc:docMk/>
            <pc:sldMk cId="566553792" sldId="271"/>
            <ac:picMk id="19" creationId="{7267E9C1-58F1-46EE-9BBE-108764BF9E2F}"/>
          </ac:picMkLst>
        </pc:picChg>
      </pc:sldChg>
      <pc:sldChg chg="modSp add setBg">
        <pc:chgData name="David Molik" userId="239ea1ff-5141-4dc7-b6c9-b692cae05a8f" providerId="ADAL" clId="{61032604-1D4E-A948-A49D-254BB26CCB5C}" dt="2019-10-31T22:35:53.585" v="632" actId="20577"/>
        <pc:sldMkLst>
          <pc:docMk/>
          <pc:sldMk cId="3838139533" sldId="272"/>
        </pc:sldMkLst>
        <pc:spChg chg="mod">
          <ac:chgData name="David Molik" userId="239ea1ff-5141-4dc7-b6c9-b692cae05a8f" providerId="ADAL" clId="{61032604-1D4E-A948-A49D-254BB26CCB5C}" dt="2019-10-31T22:35:45.335" v="614" actId="20577"/>
          <ac:spMkLst>
            <pc:docMk/>
            <pc:sldMk cId="3838139533" sldId="272"/>
            <ac:spMk id="2" creationId="{C2340A01-7FA7-384D-8324-2129F1F225F2}"/>
          </ac:spMkLst>
        </pc:spChg>
        <pc:spChg chg="mod">
          <ac:chgData name="David Molik" userId="239ea1ff-5141-4dc7-b6c9-b692cae05a8f" providerId="ADAL" clId="{61032604-1D4E-A948-A49D-254BB26CCB5C}" dt="2019-10-31T22:35:53.585" v="632" actId="20577"/>
          <ac:spMkLst>
            <pc:docMk/>
            <pc:sldMk cId="3838139533" sldId="272"/>
            <ac:spMk id="4" creationId="{C3AA0EDD-B70C-AF48-8C32-C01E793234D4}"/>
          </ac:spMkLst>
        </pc:spChg>
      </pc:sldChg>
      <pc:sldChg chg="addSp delSp modSp add">
        <pc:chgData name="David Molik" userId="239ea1ff-5141-4dc7-b6c9-b692cae05a8f" providerId="ADAL" clId="{61032604-1D4E-A948-A49D-254BB26CCB5C}" dt="2019-10-31T22:49:18.944" v="798" actId="1076"/>
        <pc:sldMkLst>
          <pc:docMk/>
          <pc:sldMk cId="2412565186" sldId="273"/>
        </pc:sldMkLst>
        <pc:spChg chg="add del mod">
          <ac:chgData name="David Molik" userId="239ea1ff-5141-4dc7-b6c9-b692cae05a8f" providerId="ADAL" clId="{61032604-1D4E-A948-A49D-254BB26CCB5C}" dt="2019-10-31T22:48:33.249" v="793" actId="931"/>
          <ac:spMkLst>
            <pc:docMk/>
            <pc:sldMk cId="2412565186" sldId="273"/>
            <ac:spMk id="4" creationId="{ACE8D08A-70E2-4B43-8BC4-7E942A6C5D65}"/>
          </ac:spMkLst>
        </pc:spChg>
        <pc:spChg chg="add del mod">
          <ac:chgData name="David Molik" userId="239ea1ff-5141-4dc7-b6c9-b692cae05a8f" providerId="ADAL" clId="{61032604-1D4E-A948-A49D-254BB26CCB5C}" dt="2019-10-31T22:49:08.166" v="795" actId="931"/>
          <ac:spMkLst>
            <pc:docMk/>
            <pc:sldMk cId="2412565186" sldId="273"/>
            <ac:spMk id="9" creationId="{151E6263-6ECB-5B4D-B731-ED1E529347C3}"/>
          </ac:spMkLst>
        </pc:spChg>
        <pc:picChg chg="del">
          <ac:chgData name="David Molik" userId="239ea1ff-5141-4dc7-b6c9-b692cae05a8f" providerId="ADAL" clId="{61032604-1D4E-A948-A49D-254BB26CCB5C}" dt="2019-10-31T22:48:22.937" v="792" actId="478"/>
          <ac:picMkLst>
            <pc:docMk/>
            <pc:sldMk cId="2412565186" sldId="273"/>
            <ac:picMk id="5" creationId="{8A51ACB5-4889-E64C-A4EC-2AC685F8EE4F}"/>
          </ac:picMkLst>
        </pc:picChg>
        <pc:picChg chg="add del mod">
          <ac:chgData name="David Molik" userId="239ea1ff-5141-4dc7-b6c9-b692cae05a8f" providerId="ADAL" clId="{61032604-1D4E-A948-A49D-254BB26CCB5C}" dt="2019-10-31T22:48:35.599" v="794" actId="478"/>
          <ac:picMkLst>
            <pc:docMk/>
            <pc:sldMk cId="2412565186" sldId="273"/>
            <ac:picMk id="7" creationId="{855917A1-CD32-5C42-8E6A-FED526BA59F9}"/>
          </ac:picMkLst>
        </pc:picChg>
        <pc:picChg chg="add mod">
          <ac:chgData name="David Molik" userId="239ea1ff-5141-4dc7-b6c9-b692cae05a8f" providerId="ADAL" clId="{61032604-1D4E-A948-A49D-254BB26CCB5C}" dt="2019-10-31T22:49:18.944" v="798" actId="1076"/>
          <ac:picMkLst>
            <pc:docMk/>
            <pc:sldMk cId="2412565186" sldId="273"/>
            <ac:picMk id="11" creationId="{3DB74B38-9FC5-EA41-9BF7-A188A8C059C3}"/>
          </ac:picMkLst>
        </pc:picChg>
      </pc:sldChg>
      <pc:sldChg chg="addSp delSp modSp add">
        <pc:chgData name="David Molik" userId="239ea1ff-5141-4dc7-b6c9-b692cae05a8f" providerId="ADAL" clId="{61032604-1D4E-A948-A49D-254BB26CCB5C}" dt="2019-10-31T23:24:56.946" v="899" actId="931"/>
        <pc:sldMkLst>
          <pc:docMk/>
          <pc:sldMk cId="3322716574" sldId="274"/>
        </pc:sldMkLst>
        <pc:spChg chg="add del mod">
          <ac:chgData name="David Molik" userId="239ea1ff-5141-4dc7-b6c9-b692cae05a8f" providerId="ADAL" clId="{61032604-1D4E-A948-A49D-254BB26CCB5C}" dt="2019-10-31T23:24:56.946" v="899" actId="931"/>
          <ac:spMkLst>
            <pc:docMk/>
            <pc:sldMk cId="3322716574" sldId="274"/>
            <ac:spMk id="4" creationId="{577E012B-C313-F94C-8047-DE5EA8CD06F4}"/>
          </ac:spMkLst>
        </pc:spChg>
        <pc:spChg chg="del">
          <ac:chgData name="David Molik" userId="239ea1ff-5141-4dc7-b6c9-b692cae05a8f" providerId="ADAL" clId="{61032604-1D4E-A948-A49D-254BB26CCB5C}" dt="2019-10-31T23:24:32.395" v="898" actId="478"/>
          <ac:spMkLst>
            <pc:docMk/>
            <pc:sldMk cId="3322716574" sldId="274"/>
            <ac:spMk id="10" creationId="{DE8FD374-AC8C-7B4D-B73C-40EF4080EA4B}"/>
          </ac:spMkLst>
        </pc:spChg>
        <pc:spChg chg="del">
          <ac:chgData name="David Molik" userId="239ea1ff-5141-4dc7-b6c9-b692cae05a8f" providerId="ADAL" clId="{61032604-1D4E-A948-A49D-254BB26CCB5C}" dt="2019-10-31T23:24:28.395" v="897" actId="478"/>
          <ac:spMkLst>
            <pc:docMk/>
            <pc:sldMk cId="3322716574" sldId="274"/>
            <ac:spMk id="12" creationId="{ADD4898A-3E76-464B-A74E-18626091A26F}"/>
          </ac:spMkLst>
        </pc:spChg>
        <pc:picChg chg="del">
          <ac:chgData name="David Molik" userId="239ea1ff-5141-4dc7-b6c9-b692cae05a8f" providerId="ADAL" clId="{61032604-1D4E-A948-A49D-254BB26CCB5C}" dt="2019-10-31T23:24:25.775" v="896" actId="478"/>
          <ac:picMkLst>
            <pc:docMk/>
            <pc:sldMk cId="3322716574" sldId="274"/>
            <ac:picMk id="6" creationId="{751F79B6-A63E-0143-8510-E33FD400A076}"/>
          </ac:picMkLst>
        </pc:picChg>
        <pc:picChg chg="add mod">
          <ac:chgData name="David Molik" userId="239ea1ff-5141-4dc7-b6c9-b692cae05a8f" providerId="ADAL" clId="{61032604-1D4E-A948-A49D-254BB26CCB5C}" dt="2019-10-31T23:24:56.946" v="899" actId="931"/>
          <ac:picMkLst>
            <pc:docMk/>
            <pc:sldMk cId="3322716574" sldId="274"/>
            <ac:picMk id="8" creationId="{9C39119E-3C41-1B45-9374-37C9343D93FF}"/>
          </ac:picMkLst>
        </pc:picChg>
      </pc:sldChg>
      <pc:sldChg chg="addSp delSp modSp add del">
        <pc:chgData name="David Molik" userId="239ea1ff-5141-4dc7-b6c9-b692cae05a8f" providerId="ADAL" clId="{61032604-1D4E-A948-A49D-254BB26CCB5C}" dt="2019-10-31T23:29:13.491" v="960" actId="2696"/>
        <pc:sldMkLst>
          <pc:docMk/>
          <pc:sldMk cId="1424627573" sldId="275"/>
        </pc:sldMkLst>
        <pc:spChg chg="add mod">
          <ac:chgData name="David Molik" userId="239ea1ff-5141-4dc7-b6c9-b692cae05a8f" providerId="ADAL" clId="{61032604-1D4E-A948-A49D-254BB26CCB5C}" dt="2019-10-31T23:29:11.675" v="959" actId="478"/>
          <ac:spMkLst>
            <pc:docMk/>
            <pc:sldMk cId="1424627573" sldId="275"/>
            <ac:spMk id="4" creationId="{DF95A724-ABFC-CB40-A094-BB52D47A417B}"/>
          </ac:spMkLst>
        </pc:spChg>
        <pc:picChg chg="del">
          <ac:chgData name="David Molik" userId="239ea1ff-5141-4dc7-b6c9-b692cae05a8f" providerId="ADAL" clId="{61032604-1D4E-A948-A49D-254BB26CCB5C}" dt="2019-10-31T23:29:11.675" v="959" actId="478"/>
          <ac:picMkLst>
            <pc:docMk/>
            <pc:sldMk cId="1424627573" sldId="275"/>
            <ac:picMk id="8" creationId="{9C39119E-3C41-1B45-9374-37C9343D93FF}"/>
          </ac:picMkLst>
        </pc:picChg>
      </pc:sldChg>
      <pc:sldChg chg="addSp delSp modSp add">
        <pc:chgData name="David Molik" userId="239ea1ff-5141-4dc7-b6c9-b692cae05a8f" providerId="ADAL" clId="{61032604-1D4E-A948-A49D-254BB26CCB5C}" dt="2019-10-31T23:29:53.165" v="993" actId="20577"/>
        <pc:sldMkLst>
          <pc:docMk/>
          <pc:sldMk cId="3086216691" sldId="275"/>
        </pc:sldMkLst>
        <pc:spChg chg="mod">
          <ac:chgData name="David Molik" userId="239ea1ff-5141-4dc7-b6c9-b692cae05a8f" providerId="ADAL" clId="{61032604-1D4E-A948-A49D-254BB26CCB5C}" dt="2019-10-31T23:29:53.165" v="993" actId="20577"/>
          <ac:spMkLst>
            <pc:docMk/>
            <pc:sldMk cId="3086216691" sldId="275"/>
            <ac:spMk id="2" creationId="{2481D407-2A07-7C4F-8388-2F17EE993C7D}"/>
          </ac:spMkLst>
        </pc:spChg>
        <pc:spChg chg="add del mod">
          <ac:chgData name="David Molik" userId="239ea1ff-5141-4dc7-b6c9-b692cae05a8f" providerId="ADAL" clId="{61032604-1D4E-A948-A49D-254BB26CCB5C}" dt="2019-10-31T23:29:40.608" v="974" actId="931"/>
          <ac:spMkLst>
            <pc:docMk/>
            <pc:sldMk cId="3086216691" sldId="275"/>
            <ac:spMk id="4" creationId="{C1B4C20C-D1A0-4F43-987C-F96DC54D6210}"/>
          </ac:spMkLst>
        </pc:spChg>
        <pc:picChg chg="add mod">
          <ac:chgData name="David Molik" userId="239ea1ff-5141-4dc7-b6c9-b692cae05a8f" providerId="ADAL" clId="{61032604-1D4E-A948-A49D-254BB26CCB5C}" dt="2019-10-31T23:29:40.608" v="974" actId="931"/>
          <ac:picMkLst>
            <pc:docMk/>
            <pc:sldMk cId="3086216691" sldId="275"/>
            <ac:picMk id="6" creationId="{2D38DCA7-36DB-A34F-887B-5ED58145EFEB}"/>
          </ac:picMkLst>
        </pc:picChg>
        <pc:picChg chg="del">
          <ac:chgData name="David Molik" userId="239ea1ff-5141-4dc7-b6c9-b692cae05a8f" providerId="ADAL" clId="{61032604-1D4E-A948-A49D-254BB26CCB5C}" dt="2019-10-31T23:29:33.855" v="973" actId="478"/>
          <ac:picMkLst>
            <pc:docMk/>
            <pc:sldMk cId="3086216691" sldId="275"/>
            <ac:picMk id="9" creationId="{85CA1A65-F1AF-AB4E-94CF-7B35D28B4D90}"/>
          </ac:picMkLst>
        </pc:picChg>
      </pc:sldChg>
      <pc:sldChg chg="addSp delSp modSp add">
        <pc:chgData name="David Molik" userId="239ea1ff-5141-4dc7-b6c9-b692cae05a8f" providerId="ADAL" clId="{61032604-1D4E-A948-A49D-254BB26CCB5C}" dt="2019-10-31T23:49:34.992" v="1110" actId="313"/>
        <pc:sldMkLst>
          <pc:docMk/>
          <pc:sldMk cId="866420851" sldId="276"/>
        </pc:sldMkLst>
        <pc:spChg chg="add del mod">
          <ac:chgData name="David Molik" userId="239ea1ff-5141-4dc7-b6c9-b692cae05a8f" providerId="ADAL" clId="{61032604-1D4E-A948-A49D-254BB26CCB5C}" dt="2019-10-31T23:49:06.678" v="1002"/>
          <ac:spMkLst>
            <pc:docMk/>
            <pc:sldMk cId="866420851" sldId="276"/>
            <ac:spMk id="5" creationId="{486081C2-E5AB-9846-9E1D-9AA7FA7ED9A6}"/>
          </ac:spMkLst>
        </pc:spChg>
        <pc:spChg chg="add mod">
          <ac:chgData name="David Molik" userId="239ea1ff-5141-4dc7-b6c9-b692cae05a8f" providerId="ADAL" clId="{61032604-1D4E-A948-A49D-254BB26CCB5C}" dt="2019-10-31T23:49:34.992" v="1110" actId="313"/>
          <ac:spMkLst>
            <pc:docMk/>
            <pc:sldMk cId="866420851" sldId="276"/>
            <ac:spMk id="6" creationId="{35441D2F-B307-5640-BE36-76B257B11140}"/>
          </ac:spMkLst>
        </pc:spChg>
        <pc:picChg chg="del">
          <ac:chgData name="David Molik" userId="239ea1ff-5141-4dc7-b6c9-b692cae05a8f" providerId="ADAL" clId="{61032604-1D4E-A948-A49D-254BB26CCB5C}" dt="2019-10-31T23:48:58.128" v="1001" actId="478"/>
          <ac:picMkLst>
            <pc:docMk/>
            <pc:sldMk cId="866420851" sldId="276"/>
            <ac:picMk id="4" creationId="{61D00FC5-F91A-8247-BA79-1EC2AE9292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C025-280B-9E4C-8A93-C1A3477CA8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EA13B-924D-8B4F-AC65-6271B0D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2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6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69C8-7669-3D40-9DA6-5E7FA403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C2D15-8244-0E47-B430-84F82312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E58D-1AF4-964B-A54D-930A2301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EC4A-9460-1546-BC49-96A5030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8C67-A811-8E46-84B4-73EE863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34B1-A673-044A-A49C-B925ABCA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AA5E9-C224-FD48-ACA4-DA70CA8D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2A1A-463E-C646-90F1-4F1764D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923B-1BE3-C943-B6D9-BDB3F86A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986D-35ED-2B4A-846E-8BFAB4B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A3616-27AC-D049-BCED-E1CA98FB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6D642-DB9F-DE40-8AC3-CDBBC6BD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6957-A967-A645-9A80-4380EEFF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D2CB-AA25-C34C-A667-77E24DDA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D0D1-3E4B-A248-B437-FCD0B810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13C7-AF3E-F045-BCA6-E0E0EB6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4D5-C9D7-4742-A0C8-5472071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1916-150D-B64F-8A8E-34AFBE79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DBC-DBEF-8544-9CF2-855616C8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B4E7-274B-C842-A55F-8A9FDE6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5B4-68E3-AF45-93AB-4A14F13E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3D60-FACA-FC4C-A37E-48BD48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159F-EE0A-984D-A926-F66515DB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3A93-59F6-8A4B-AC08-0515593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2B88-B6EA-6640-BF6D-2C763B4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5FDA-DF8D-954E-B69E-6102938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0CFB-FFBA-8446-A10A-9A6BDD49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CB8-8712-8643-A4B9-C1ABB27D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3C8C-46E5-9E4C-8891-6F767065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DD7C-1B8A-614E-A271-CA2DBA56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24D3-4554-9146-B393-23D89B7C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055-2E95-7440-B4C4-D0A5ADA5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42B5-2783-B445-802F-F718F3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1003A-FD3E-024B-BD1D-FD082C28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0828-3401-1044-8F29-F69BE613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B8B6F-2961-FF45-8B63-907ADA15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BF383-7902-434D-9AAA-4135AA5F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2869C-4EE2-5D46-9C0B-5B97674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2C81E-E936-2E4E-9BB5-0F3FF68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6499-E836-C54D-8C76-03432E1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E7DCA-C528-4544-BE4A-AEB73C5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3806-9494-2244-813B-92A84F9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C924-018F-0E41-ABB0-25514ED6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8FF7F-F8B1-1F45-839A-1589A04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E8B88-FAE3-F748-B098-B597C3C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BBB3-CB52-9E46-9136-67A8A5E8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F31-A6C9-AD46-9627-5F5BE0C0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CEE5-6965-724D-A8CA-83755B12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2632-022F-A246-9C0F-68D471D0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EB57-2D6F-7C4E-ADB5-2F19C87C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A772-71C2-6E4E-8718-FCB867D4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577B-AAE6-4C48-9714-ADA5498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1491-5481-A44F-A22D-88833003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3C34A-D6FA-8D4C-B3C3-7F96A661B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655C0-D703-5A40-822E-C57D4C13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9B8BA-B101-BF45-9270-086A7488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7B04-1F73-3C4C-9931-F1210049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39C1-2AA8-7341-A673-70A22AA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E0C74-BF62-3343-B48E-C1468EC2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5D5-3EA7-D84A-B330-2B7890DE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841B-8483-3B42-BBB4-CC3FE1A6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AAFA-1C09-3F44-B74E-3F6DE506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BCD1-68C2-D04D-BEA8-FC635EA2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7A3C-8F54-C84F-9860-831F905B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4267832"/>
            <a:ext cx="4965181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/>
              <a:t>Data Mining for the Prioritization of American </a:t>
            </a:r>
            <a:r>
              <a:rPr lang="en-US" sz="3600" dirty="0" err="1"/>
              <a:t>Insecta</a:t>
            </a:r>
            <a:r>
              <a:rPr lang="en-US" sz="3600" dirty="0"/>
              <a:t> Genomes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48E4-6ABA-754D-9D5C-0EA1F9E4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David Molik • Stephen Richards • Michael </a:t>
            </a:r>
            <a:r>
              <a:rPr lang="en-US" dirty="0" err="1">
                <a:solidFill>
                  <a:srgbClr val="000000"/>
                </a:solidFill>
              </a:rPr>
              <a:t>Pfrender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D62C2-90ED-45AE-B44B-412745FF84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9009" y="739475"/>
            <a:ext cx="6588829" cy="59602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3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04AD-457B-DF4A-AE7F-850DD321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Species Do We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0D32-A346-C94D-9AAB-2FCC78D60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Drosophila melanogaster 22144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Aedes aegypti 4597</a:t>
            </a:r>
          </a:p>
          <a:p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Apis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mellifera 2924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Bombyx mori 2899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Anopheles gambiae 2152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Aedes albopictus 1996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Culex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quinquefasciatus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1390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Pemphigus vulgaris 1379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Culex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pipiens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1148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Galleria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mellonella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1094</a:t>
            </a:r>
          </a:p>
          <a:p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Helicoverpa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armigera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1052</a:t>
            </a:r>
          </a:p>
          <a:p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Tribolium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castaneum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968</a:t>
            </a:r>
          </a:p>
          <a:p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Bemisia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tabaci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959</a:t>
            </a:r>
          </a:p>
          <a:p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Spodoptera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frugiperda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882</a:t>
            </a:r>
          </a:p>
          <a:p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Manduca </a:t>
            </a:r>
            <a:r>
              <a:rPr lang="en-US" i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sexta</a:t>
            </a:r>
            <a:r>
              <a:rPr lang="en-US" i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798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88AC-9E08-AD4E-B9AE-15C7BC4FB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ea typeface="Droid Sans Mono" panose="020B0609030804020204" pitchFamily="49" charset="0"/>
                <a:cs typeface="Droid Sans Mono" panose="020B0609030804020204" pitchFamily="49" charset="0"/>
              </a:rPr>
              <a:t>D. melanogaster </a:t>
            </a:r>
            <a:r>
              <a:rPr lang="en-US" dirty="0">
                <a:ea typeface="Droid Sans Mono" panose="020B0609030804020204" pitchFamily="49" charset="0"/>
                <a:cs typeface="Droid Sans Mono" panose="020B0609030804020204" pitchFamily="49" charset="0"/>
              </a:rPr>
              <a:t>accounts for %20 of all Insect publications from 2008-2018</a:t>
            </a:r>
          </a:p>
          <a:p>
            <a:r>
              <a:rPr lang="en-US" dirty="0"/>
              <a:t>Top 13 hits account for %50 of all publications</a:t>
            </a:r>
          </a:p>
        </p:txBody>
      </p:sp>
    </p:spTree>
    <p:extLst>
      <p:ext uri="{BB962C8B-B14F-4D97-AF65-F5344CB8AC3E}">
        <p14:creationId xmlns:p14="http://schemas.microsoft.com/office/powerpoint/2010/main" val="7053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0A01-7FA7-384D-8324-2129F1F2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Genomes Do We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2CB9-91C8-8C4C-823E-828F19BA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07-2A07-7C4F-8388-2F17EE9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Genomes/Assemblies Do</a:t>
            </a:r>
            <a:r>
              <a:rPr lang="en-US" baseline="0" dirty="0"/>
              <a:t> We Have?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A1A65-F1AF-AB4E-94CF-7B35D28B4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24262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07-2A07-7C4F-8388-2F17EE9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Genomes Do</a:t>
            </a:r>
            <a:r>
              <a:rPr lang="en-US" baseline="0" dirty="0"/>
              <a:t> We Have? (Just </a:t>
            </a:r>
            <a:r>
              <a:rPr lang="en-US" baseline="0" dirty="0" err="1"/>
              <a:t>Diptera</a:t>
            </a:r>
            <a:r>
              <a:rPr lang="en-US" baseline="0" dirty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38DCA7-36DB-A34F-887B-5ED58145E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308621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07-2A07-7C4F-8388-2F17EE9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Genomes Do</a:t>
            </a:r>
            <a:r>
              <a:rPr lang="en-US" baseline="0" dirty="0"/>
              <a:t> We Have?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B74B38-9FC5-EA41-9BF7-A188A8C0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245" y="1478841"/>
            <a:ext cx="8333509" cy="5184055"/>
          </a:xfrm>
        </p:spPr>
      </p:pic>
    </p:spTree>
    <p:extLst>
      <p:ext uri="{BB962C8B-B14F-4D97-AF65-F5344CB8AC3E}">
        <p14:creationId xmlns:p14="http://schemas.microsoft.com/office/powerpoint/2010/main" val="241256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0A01-7FA7-384D-8324-2129F1F2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(Arthropod) Species Do We Prioritize?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2CB9-91C8-8C4C-823E-828F19BA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DDC2-C504-D749-95DA-E75117A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(Arthropod</a:t>
            </a:r>
            <a:r>
              <a:rPr lang="en-US" baseline="0" dirty="0"/>
              <a:t>) Species Do We Prioritize?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00FC5-F91A-8247-BA79-1EC2AE92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494" y="1690688"/>
            <a:ext cx="7737011" cy="4812990"/>
          </a:xfrm>
        </p:spPr>
      </p:pic>
    </p:spTree>
    <p:extLst>
      <p:ext uri="{BB962C8B-B14F-4D97-AF65-F5344CB8AC3E}">
        <p14:creationId xmlns:p14="http://schemas.microsoft.com/office/powerpoint/2010/main" val="233888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DDC2-C504-D749-95DA-E75117A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(Arthropod</a:t>
            </a:r>
            <a:r>
              <a:rPr lang="en-US" baseline="0" dirty="0"/>
              <a:t>) Species Do We Prioritize?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41D2F-B307-5640-BE36-76B257B1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being said, putting the caveat of type of work being done on arthropod…</a:t>
            </a:r>
          </a:p>
        </p:txBody>
      </p:sp>
    </p:spTree>
    <p:extLst>
      <p:ext uri="{BB962C8B-B14F-4D97-AF65-F5344CB8AC3E}">
        <p14:creationId xmlns:p14="http://schemas.microsoft.com/office/powerpoint/2010/main" val="86642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0A01-7FA7-384D-8324-2129F1F2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Quality of Current Genomes?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2CB9-91C8-8C4C-823E-828F19BA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F79B6-A63E-0143-8510-E33FD400A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3926" y="1875658"/>
            <a:ext cx="6203776" cy="44322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5837E-5373-FB41-91BA-B9D5F1D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Quality of Current Genomes?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884D4-ABBA-1944-A6F1-209197370AB7}"/>
              </a:ext>
            </a:extLst>
          </p:cNvPr>
          <p:cNvSpPr txBox="1"/>
          <p:nvPr/>
        </p:nvSpPr>
        <p:spPr>
          <a:xfrm rot="16200000">
            <a:off x="1507810" y="3577857"/>
            <a:ext cx="14629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Scaffold n50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D374-AC8C-7B4D-B73C-40EF4080EA4B}"/>
              </a:ext>
            </a:extLst>
          </p:cNvPr>
          <p:cNvSpPr txBox="1"/>
          <p:nvPr/>
        </p:nvSpPr>
        <p:spPr>
          <a:xfrm>
            <a:off x="4960696" y="621642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Contig n50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4898A-3E76-464B-A74E-18626091A26F}"/>
              </a:ext>
            </a:extLst>
          </p:cNvPr>
          <p:cNvSpPr txBox="1"/>
          <p:nvPr/>
        </p:nvSpPr>
        <p:spPr>
          <a:xfrm>
            <a:off x="3011213" y="1590790"/>
            <a:ext cx="5199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NCBI Arthropod Assembly Stats (including 2019)</a:t>
            </a:r>
          </a:p>
        </p:txBody>
      </p:sp>
    </p:spTree>
    <p:extLst>
      <p:ext uri="{BB962C8B-B14F-4D97-AF65-F5344CB8AC3E}">
        <p14:creationId xmlns:p14="http://schemas.microsoft.com/office/powerpoint/2010/main" val="14453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40A01-7FA7-384D-8324-2129F1F2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2CB9-91C8-8C4C-823E-828F19BA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0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37E-5373-FB41-91BA-B9D5F1D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Quality of Current Genomes?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884D4-ABBA-1944-A6F1-209197370AB7}"/>
              </a:ext>
            </a:extLst>
          </p:cNvPr>
          <p:cNvSpPr txBox="1"/>
          <p:nvPr/>
        </p:nvSpPr>
        <p:spPr>
          <a:xfrm rot="16200000">
            <a:off x="1507810" y="3577857"/>
            <a:ext cx="14629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Scaffold n50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39119E-3C41-1B45-9374-37C9343D9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868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33227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0A01-7FA7-384D-8324-2129F1F2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Preparing to sequence (make Genome assemblies) all Life.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EDD-B70C-AF48-8C32-C01E79323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figure out which things to sequence first. </a:t>
            </a:r>
          </a:p>
        </p:txBody>
      </p:sp>
    </p:spTree>
    <p:extLst>
      <p:ext uri="{BB962C8B-B14F-4D97-AF65-F5344CB8AC3E}">
        <p14:creationId xmlns:p14="http://schemas.microsoft.com/office/powerpoint/2010/main" val="38381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578587-969B-0C43-BA90-4A78F776B849}"/>
              </a:ext>
            </a:extLst>
          </p:cNvPr>
          <p:cNvSpPr txBox="1">
            <a:spLocks/>
          </p:cNvSpPr>
          <p:nvPr/>
        </p:nvSpPr>
        <p:spPr>
          <a:xfrm>
            <a:off x="815806" y="3777859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Selecting Data. Species Lists</a:t>
            </a:r>
          </a:p>
          <a:p>
            <a:pPr>
              <a:spcAft>
                <a:spcPts val="600"/>
              </a:spcAft>
            </a:pP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377" y="0"/>
            <a:ext cx="3801784" cy="2254263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39D1E-4E0B-8247-AAE9-39E89C06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11" y="626129"/>
            <a:ext cx="2378315" cy="646902"/>
          </a:xfrm>
          <a:prstGeom prst="rect">
            <a:avLst/>
          </a:prstGeom>
        </p:spPr>
      </p:pic>
      <p:sp>
        <p:nvSpPr>
          <p:cNvPr id="17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6728" y="3030547"/>
            <a:ext cx="4705272" cy="3827453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F2880-12D1-EE43-9D34-336D68D7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70" y="4320484"/>
            <a:ext cx="3421939" cy="18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578587-969B-0C43-BA90-4A78F776B849}"/>
              </a:ext>
            </a:extLst>
          </p:cNvPr>
          <p:cNvSpPr txBox="1">
            <a:spLocks/>
          </p:cNvSpPr>
          <p:nvPr/>
        </p:nvSpPr>
        <p:spPr>
          <a:xfrm>
            <a:off x="804620" y="5073812"/>
            <a:ext cx="6331904" cy="1146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Selecting Data. Genomes/Work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30BDB9-5E37-C148-957A-E398183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" y="324353"/>
            <a:ext cx="2235633" cy="2760041"/>
          </a:xfrm>
          <a:prstGeom prst="rect">
            <a:avLst/>
          </a:prstGeom>
        </p:spPr>
      </p:pic>
      <p:sp>
        <p:nvSpPr>
          <p:cNvPr id="23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3AD9A-EAE3-6949-B37E-59838A89A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61" y="914993"/>
            <a:ext cx="2365405" cy="839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37B90-EF0D-5849-A70C-DA472BEAA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899" y="4220345"/>
            <a:ext cx="3217333" cy="12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5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0A01-7FA7-384D-8324-2129F1F2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Which Species Do We Study?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EDD-B70C-AF48-8C32-C01E79323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9BD2D1-84E0-F745-B216-42C44953F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61" b="241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A1DF-DB4C-384D-ADEC-1431BEA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Which Species Do We Study?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03169-8C39-944C-8568-9DB3F8F06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0645" y="1389532"/>
            <a:ext cx="8790709" cy="5468468"/>
          </a:xfrm>
        </p:spPr>
      </p:pic>
    </p:spTree>
    <p:extLst>
      <p:ext uri="{BB962C8B-B14F-4D97-AF65-F5344CB8AC3E}">
        <p14:creationId xmlns:p14="http://schemas.microsoft.com/office/powerpoint/2010/main" val="31325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9A9-3B32-EE41-AED8-35C7923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Species Do We Study?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38444-9099-C746-BC9F-4C6998359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26" y="1690689"/>
            <a:ext cx="8306593" cy="5167312"/>
          </a:xfrm>
        </p:spPr>
      </p:pic>
    </p:spTree>
    <p:extLst>
      <p:ext uri="{BB962C8B-B14F-4D97-AF65-F5344CB8AC3E}">
        <p14:creationId xmlns:p14="http://schemas.microsoft.com/office/powerpoint/2010/main" val="324734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264</Words>
  <Application>Microsoft Macintosh PowerPoint</Application>
  <PresentationFormat>Widescreen</PresentationFormat>
  <Paragraphs>53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Droid Sans Mono</vt:lpstr>
      <vt:lpstr>Office Theme</vt:lpstr>
      <vt:lpstr>Data Mining for the Prioritization of American Insecta Genomes</vt:lpstr>
      <vt:lpstr>Background</vt:lpstr>
      <vt:lpstr>Preparing to sequence (make Genome assemblies) all Life.</vt:lpstr>
      <vt:lpstr>PowerPoint Presentation</vt:lpstr>
      <vt:lpstr>PowerPoint Presentation</vt:lpstr>
      <vt:lpstr>Which Species Do We Study?</vt:lpstr>
      <vt:lpstr>PowerPoint Presentation</vt:lpstr>
      <vt:lpstr>Which Species Do We Study?</vt:lpstr>
      <vt:lpstr>Which Species Do We Study?</vt:lpstr>
      <vt:lpstr>Which Species Do We Study?</vt:lpstr>
      <vt:lpstr>Which Genomes Do We Have?</vt:lpstr>
      <vt:lpstr>Which Genomes/Assemblies Do We Have?</vt:lpstr>
      <vt:lpstr>Which Genomes Do We Have? (Just Diptera)</vt:lpstr>
      <vt:lpstr>Which Genomes Do We Have?</vt:lpstr>
      <vt:lpstr>Which (Arthropod) Species Do We Prioritize?</vt:lpstr>
      <vt:lpstr>Which (Arthropod) Species Do We Prioritize?</vt:lpstr>
      <vt:lpstr>Which (Arthropod) Species Do We Prioritize?</vt:lpstr>
      <vt:lpstr>What is the Quality of Current Genomes?</vt:lpstr>
      <vt:lpstr>What is the Quality of Current Genomes?</vt:lpstr>
      <vt:lpstr>What is the Quality of Current Genomes?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the Prioritization of American Insecta Genomes</dc:title>
  <dc:creator>David Molik</dc:creator>
  <cp:lastModifiedBy>David Molik</cp:lastModifiedBy>
  <cp:revision>1</cp:revision>
  <dcterms:created xsi:type="dcterms:W3CDTF">2019-10-31T22:33:38Z</dcterms:created>
  <dcterms:modified xsi:type="dcterms:W3CDTF">2019-10-31T23:49:37Z</dcterms:modified>
</cp:coreProperties>
</file>