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2604-1D4E-A948-A49D-254BB26CCB5C}" v="255" dt="2019-10-30T20:00:2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4"/>
    <p:restoredTop sz="86389"/>
  </p:normalViewPr>
  <p:slideViewPr>
    <p:cSldViewPr snapToGrid="0" snapToObjects="1">
      <p:cViewPr varScale="1">
        <p:scale>
          <a:sx n="93" d="100"/>
          <a:sy n="93" d="100"/>
        </p:scale>
        <p:origin x="232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lik" userId="239ea1ff-5141-4dc7-b6c9-b692cae05a8f" providerId="ADAL" clId="{61032604-1D4E-A948-A49D-254BB26CCB5C}"/>
    <pc:docChg chg="undo custSel modSld sldOrd">
      <pc:chgData name="David Molik" userId="239ea1ff-5141-4dc7-b6c9-b692cae05a8f" providerId="ADAL" clId="{61032604-1D4E-A948-A49D-254BB26CCB5C}" dt="2019-10-30T20:00:21.449" v="11"/>
      <pc:docMkLst>
        <pc:docMk/>
      </pc:docMkLst>
      <pc:sldChg chg="ord">
        <pc:chgData name="David Molik" userId="239ea1ff-5141-4dc7-b6c9-b692cae05a8f" providerId="ADAL" clId="{61032604-1D4E-A948-A49D-254BB26CCB5C}" dt="2019-10-30T20:00:21.449" v="11"/>
        <pc:sldMkLst>
          <pc:docMk/>
          <pc:sldMk cId="2426237733" sldId="257"/>
        </pc:sldMkLst>
      </pc:sldChg>
      <pc:sldChg chg="ord">
        <pc:chgData name="David Molik" userId="239ea1ff-5141-4dc7-b6c9-b692cae05a8f" providerId="ADAL" clId="{61032604-1D4E-A948-A49D-254BB26CCB5C}" dt="2019-10-30T20:00:19.141" v="10"/>
        <pc:sldMkLst>
          <pc:docMk/>
          <pc:sldMk cId="3132599919" sldId="258"/>
        </pc:sldMkLst>
      </pc:sldChg>
      <pc:sldChg chg="addSp delSp modSp">
        <pc:chgData name="David Molik" userId="239ea1ff-5141-4dc7-b6c9-b692cae05a8f" providerId="ADAL" clId="{61032604-1D4E-A948-A49D-254BB26CCB5C}" dt="2019-10-30T16:33:03.539" v="8" actId="478"/>
        <pc:sldMkLst>
          <pc:docMk/>
          <pc:sldMk cId="1445391729" sldId="260"/>
        </pc:sldMkLst>
        <pc:spChg chg="add mod">
          <ac:chgData name="David Molik" userId="239ea1ff-5141-4dc7-b6c9-b692cae05a8f" providerId="ADAL" clId="{61032604-1D4E-A948-A49D-254BB26CCB5C}" dt="2019-10-30T16:33:03.539" v="8" actId="478"/>
          <ac:spMkLst>
            <pc:docMk/>
            <pc:sldMk cId="1445391729" sldId="260"/>
            <ac:spMk id="4" creationId="{C6646A33-5059-A646-92F3-8BF15A9A60E5}"/>
          </ac:spMkLst>
        </pc:spChg>
        <pc:spChg chg="del">
          <ac:chgData name="David Molik" userId="239ea1ff-5141-4dc7-b6c9-b692cae05a8f" providerId="ADAL" clId="{61032604-1D4E-A948-A49D-254BB26CCB5C}" dt="2019-10-30T00:30:30.038" v="0" actId="931"/>
          <ac:spMkLst>
            <pc:docMk/>
            <pc:sldMk cId="1445391729" sldId="260"/>
            <ac:spMk id="6" creationId="{121E24C6-2A32-6242-A0BE-E582487EED53}"/>
          </ac:spMkLst>
        </pc:spChg>
        <pc:spChg chg="add del mod">
          <ac:chgData name="David Molik" userId="239ea1ff-5141-4dc7-b6c9-b692cae05a8f" providerId="ADAL" clId="{61032604-1D4E-A948-A49D-254BB26CCB5C}" dt="2019-10-30T00:31:03.929" v="2" actId="931"/>
          <ac:spMkLst>
            <pc:docMk/>
            <pc:sldMk cId="1445391729" sldId="260"/>
            <ac:spMk id="7" creationId="{38134E54-9DC6-504D-B46E-789A0BD020AB}"/>
          </ac:spMkLst>
        </pc:spChg>
        <pc:picChg chg="add del mod">
          <ac:chgData name="David Molik" userId="239ea1ff-5141-4dc7-b6c9-b692cae05a8f" providerId="ADAL" clId="{61032604-1D4E-A948-A49D-254BB26CCB5C}" dt="2019-10-30T00:30:48.381" v="1" actId="478"/>
          <ac:picMkLst>
            <pc:docMk/>
            <pc:sldMk cId="1445391729" sldId="260"/>
            <ac:picMk id="4" creationId="{C4526B68-DCE3-BD48-B4FA-187D5A491F1F}"/>
          </ac:picMkLst>
        </pc:picChg>
        <pc:picChg chg="add del mod modCrop">
          <ac:chgData name="David Molik" userId="239ea1ff-5141-4dc7-b6c9-b692cae05a8f" providerId="ADAL" clId="{61032604-1D4E-A948-A49D-254BB26CCB5C}" dt="2019-10-30T16:33:03.539" v="8" actId="478"/>
          <ac:picMkLst>
            <pc:docMk/>
            <pc:sldMk cId="1445391729" sldId="260"/>
            <ac:picMk id="9" creationId="{F456EC0C-372E-5E4B-A531-91DCD40F10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C025-280B-9E4C-8A93-C1A3477CA88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EA13B-924D-8B4F-AC65-6271B0D4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A13B-924D-8B4F-AC65-6271B0D44D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69C8-7669-3D40-9DA6-5E7FA403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C2D15-8244-0E47-B430-84F82312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E58D-1AF4-964B-A54D-930A2301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EC4A-9460-1546-BC49-96A5030B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8C67-A811-8E46-84B4-73EE863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34B1-A673-044A-A49C-B925ABCA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AA5E9-C224-FD48-ACA4-DA70CA8D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2A1A-463E-C646-90F1-4F1764DD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923B-1BE3-C943-B6D9-BDB3F86A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986D-35ED-2B4A-846E-8BFAB4B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A3616-27AC-D049-BCED-E1CA98FB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6D642-DB9F-DE40-8AC3-CDBBC6BD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6957-A967-A645-9A80-4380EEFF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D2CB-AA25-C34C-A667-77E24DDA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D0D1-3E4B-A248-B437-FCD0B810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13C7-AF3E-F045-BCA6-E0E0EB6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34D5-C9D7-4742-A0C8-5472071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1916-150D-B64F-8A8E-34AFBE79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DBC-DBEF-8544-9CF2-855616C8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B4E7-274B-C842-A55F-8A9FDE6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D5B4-68E3-AF45-93AB-4A14F13E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3D60-FACA-FC4C-A37E-48BD48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159F-EE0A-984D-A926-F66515DB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3A93-59F6-8A4B-AC08-05155936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2B88-B6EA-6640-BF6D-2C763B4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5FDA-DF8D-954E-B69E-6102938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0CFB-FFBA-8446-A10A-9A6BDD49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BCB8-8712-8643-A4B9-C1ABB27D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3C8C-46E5-9E4C-8891-6F767065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DD7C-1B8A-614E-A271-CA2DBA56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24D3-4554-9146-B393-23D89B7C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055-2E95-7440-B4C4-D0A5ADA5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42B5-2783-B445-802F-F718F37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1003A-FD3E-024B-BD1D-FD082C28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0828-3401-1044-8F29-F69BE613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B8B6F-2961-FF45-8B63-907ADA15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BF383-7902-434D-9AAA-4135AA5F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2869C-4EE2-5D46-9C0B-5B97674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2C81E-E936-2E4E-9BB5-0F3FF68E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6499-E836-C54D-8C76-03432E1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E7DCA-C528-4544-BE4A-AEB73C57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3806-9494-2244-813B-92A84F9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CC924-018F-0E41-ABB0-25514ED6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8FF7F-F8B1-1F45-839A-1589A04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E8B88-FAE3-F748-B098-B597C3C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BBB3-CB52-9E46-9136-67A8A5E8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F31-A6C9-AD46-9627-5F5BE0C0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CEE5-6965-724D-A8CA-83755B12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2632-022F-A246-9C0F-68D471D0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EB57-2D6F-7C4E-ADB5-2F19C87C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A772-71C2-6E4E-8718-FCB867D4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577B-AAE6-4C48-9714-ADA54980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1491-5481-A44F-A22D-88833003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3C34A-D6FA-8D4C-B3C3-7F96A661B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655C0-D703-5A40-822E-C57D4C13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9B8BA-B101-BF45-9270-086A7488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7B04-1F73-3C4C-9931-F1210049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39C1-2AA8-7341-A673-70A22AA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E0C74-BF62-3343-B48E-C1468EC2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45D5-3EA7-D84A-B330-2B7890DE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841B-8483-3B42-BBB4-CC3FE1A6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915B-AB3D-B14C-B065-EF8F300EFAD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AAFA-1C09-3F44-B74E-3F6DE506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BCD1-68C2-D04D-BEA8-FC635EA2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5497-76E7-A64C-9A94-DA0145AC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D7A3C-8F54-C84F-9860-831F905B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3" y="4267832"/>
            <a:ext cx="4965181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/>
              <a:t>Data Mining for the Prioritization of American </a:t>
            </a:r>
            <a:r>
              <a:rPr lang="en-US" sz="3600" dirty="0" err="1"/>
              <a:t>Insecta</a:t>
            </a:r>
            <a:r>
              <a:rPr lang="en-US" sz="3600" dirty="0"/>
              <a:t> Genomes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48E4-6ABA-754D-9D5C-0EA1F9E4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David Molik • Stephen Richards • Michael </a:t>
            </a:r>
            <a:r>
              <a:rPr lang="en-US" dirty="0" err="1">
                <a:solidFill>
                  <a:srgbClr val="000000"/>
                </a:solidFill>
              </a:rPr>
              <a:t>Pfrender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05D62C2-90ED-45AE-B44B-412745FF84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9009" y="739475"/>
            <a:ext cx="6588829" cy="59602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3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A1DF-DB4C-384D-ADEC-1431BEAB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Species Do We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E084-CF66-EF46-98CB-F29A6AB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407-2A07-7C4F-8388-2F17EE9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Genomes Do</a:t>
            </a:r>
            <a:r>
              <a:rPr lang="en-US" baseline="0" dirty="0"/>
              <a:t> We Have?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4FD0-3908-DF42-B0F5-A5AE0D5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DDC2-C504-D749-95DA-E75117A9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(Arthropod</a:t>
            </a:r>
            <a:r>
              <a:rPr lang="en-US" baseline="0" dirty="0"/>
              <a:t>) Species Do We Prioritize?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0921CB-6263-5A4E-969A-0025719F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37E-5373-FB41-91BA-B9D5F1D8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Quality of Current Genomes?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6A33-5059-A646-92F3-8BF15A9A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51</Words>
  <Application>Microsoft Macintosh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Data Mining for the Prioritization of American Insecta Genomes</vt:lpstr>
      <vt:lpstr>Which Species Do We Study?</vt:lpstr>
      <vt:lpstr>What Genomes Do We Have?</vt:lpstr>
      <vt:lpstr>Which (Arthropod) Species Do We Prioritize?</vt:lpstr>
      <vt:lpstr>What is the Quality of Current Genomes?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Sequence All Arthropods</dc:title>
  <dc:creator>David Molik</dc:creator>
  <cp:lastModifiedBy>David Molik</cp:lastModifiedBy>
  <cp:revision>7</cp:revision>
  <dcterms:created xsi:type="dcterms:W3CDTF">2019-07-24T15:37:15Z</dcterms:created>
  <dcterms:modified xsi:type="dcterms:W3CDTF">2019-10-30T20:00:28Z</dcterms:modified>
</cp:coreProperties>
</file>