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56B-41BC-6C46-A204-4F15CCC4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FEA33-D175-1447-9EE5-861A8F3D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ED71-63FA-2943-881F-1AE43539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C2E8-FF7D-4E41-9051-EA3354C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608D-A7AA-0C46-A468-8716198E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0CD-21DB-5049-985D-F2640CB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4DC0-06C8-244E-81C3-A4895E6C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27E6-C539-6349-BCE9-7527C700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77BB-8F54-194F-A735-975F845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7A5B-7EC9-DC46-A398-6002AE0B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71FB-20F6-8C45-B17B-4886C0C5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700D-FF9D-7E4E-9952-4EFFE281F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6CF7-0D4B-D24A-902F-08467DF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656A-3623-8642-94AC-96A674B8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9976-8A6B-8F4F-9C7A-9F628600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83F-4222-4B44-A73A-BA4C4F8D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8ED7-45FB-7942-B54D-F8724E98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C22B-206F-724B-B047-707C406A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6FC1-46FC-7842-A7D1-6470B0F3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6F7D-9215-6A47-8204-C8B24E47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1738-24E6-814F-9DAC-A61057DE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8628-6514-474F-B24D-D139036D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2651-B97F-4949-B2D3-DCAEF60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75F1-27B6-E441-8098-618CCCD4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EA1D-C43E-2540-B242-D5913C19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299-95B0-AD48-9DAF-708DB950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69B4-C562-ED4E-98D3-27C3A671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C78B3-8D6A-F043-B9C4-10D1296C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F24A5-F596-3640-A71D-277CAB86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9D2E-B483-3A40-A5DC-C4C6102E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F9AE-1A0C-8341-B6A9-9B4CCE52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9B34-6FE7-EE4F-A1AE-E20BFB3E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C760-603D-EB42-906C-63BBD066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055EB-6D2D-4845-84BB-50245349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DFB8C-D555-2944-B364-DA733490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B8552-F995-5A4E-AC9D-1C8C38BB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125EB-FF40-C147-87D0-83AC3979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FEBC0-BF9C-2941-95BD-18D4851F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04A1-EA69-B84B-9526-8D8EFC77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7A5-693A-A748-A1DE-4C3AA0B6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B783F-78A2-B148-ADC2-CBF7D9F4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75AEE-18B7-2D42-9649-E1EC1DFF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A4360-6683-3446-8F3D-249D893B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8FA63-6AB2-3548-80E6-B1D71B14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24ACC-D6B1-1545-A2E3-AE508744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7B1BE-98B1-7547-BF09-A2726289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62E7-A48C-D246-B803-8D8865BF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D1E2-C34B-0243-9FB6-0D35B45D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34156-D4BC-0B4B-B668-3CF18ABD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1872-2A46-C84C-82A7-A35D71B0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B544-D26C-C146-A1D2-F0FF70A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354A-341D-B84D-9FE1-2588BC08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CE6-58F4-BA40-89ED-119146BF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99A0-2121-D749-9B40-8EA84FCD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ADA4-88A3-9F46-B8FF-1C89D3F5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18C78-9F2F-7E4F-A8B6-84B34EC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6FC7-3D12-434E-B16E-53C5009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6F1B-B524-0642-BEB1-33030C28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2B8C8-804E-694A-A19B-8C1FFF83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0A47A-FC6A-114B-8820-0A326DE2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82E3-E0EB-6D40-B2EF-A325B077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BD8F-60F1-F545-8E44-B976314AB19C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4FCA-FD3C-E141-82CE-58C3BDA5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D470-C382-8B40-B5B3-54748607D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FC15-ED60-284B-A981-6F84F49EE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Mao-Lin Li</dc:creator>
  <cp:lastModifiedBy>Mao-Lin Li</cp:lastModifiedBy>
  <cp:revision>1</cp:revision>
  <dcterms:created xsi:type="dcterms:W3CDTF">2020-04-29T00:45:13Z</dcterms:created>
  <dcterms:modified xsi:type="dcterms:W3CDTF">2020-04-29T00:45:44Z</dcterms:modified>
</cp:coreProperties>
</file>