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84F48-090D-49A2-82F4-DC0751EB1C47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679F-2B50-4942-8F23-186328ECC59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C679F-2B50-4942-8F23-186328ECC594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C679F-2B50-4942-8F23-186328ECC594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C679F-2B50-4942-8F23-186328ECC594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>
            <a:normAutofit/>
          </a:bodyPr>
          <a:lstStyle/>
          <a:p>
            <a:r>
              <a:rPr lang="es-ES" sz="6000" dirty="0" smtClean="0">
                <a:latin typeface="Consolas" pitchFamily="49" charset="0"/>
              </a:rPr>
              <a:t>Fishing Geo-Law</a:t>
            </a:r>
            <a:endParaRPr lang="es-ES" sz="6000" dirty="0">
              <a:latin typeface="Consolas" pitchFamily="49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2143116"/>
            <a:ext cx="6400800" cy="1752600"/>
          </a:xfrm>
        </p:spPr>
        <p:txBody>
          <a:bodyPr>
            <a:normAutofit/>
          </a:bodyPr>
          <a:lstStyle/>
          <a:p>
            <a:r>
              <a:rPr lang="es-ES" sz="2000" dirty="0" smtClean="0">
                <a:latin typeface="Consolas" pitchFamily="49" charset="0"/>
              </a:rPr>
              <a:t>Legislación simplificada a un </a:t>
            </a:r>
            <a:r>
              <a:rPr lang="es-ES" sz="2000" dirty="0" err="1" smtClean="0">
                <a:latin typeface="Consolas" pitchFamily="49" charset="0"/>
              </a:rPr>
              <a:t>click</a:t>
            </a:r>
            <a:endParaRPr lang="es-ES" sz="2000" dirty="0">
              <a:latin typeface="Consolas" pitchFamily="49" charset="0"/>
            </a:endParaRPr>
          </a:p>
        </p:txBody>
      </p:sp>
      <p:pic>
        <p:nvPicPr>
          <p:cNvPr id="4" name="3 Imagen" descr="Fisghin Geo-La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286124"/>
            <a:ext cx="2428892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6429396"/>
            <a:ext cx="7643834" cy="285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786710" y="6429396"/>
            <a:ext cx="135729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Fishing Geo</a:t>
            </a:r>
            <a:r>
              <a:rPr lang="es-ES" sz="1200" b="1" dirty="0" smtClean="0">
                <a:solidFill>
                  <a:schemeClr val="bg1"/>
                </a:solidFill>
              </a:rPr>
              <a:t>-Law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158" y="571480"/>
            <a:ext cx="83582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latin typeface="Arial Narrow" pitchFamily="34" charset="0"/>
              </a:rPr>
              <a:t>Problemática actual</a:t>
            </a:r>
            <a:endParaRPr lang="es-ES" sz="4400" b="1" dirty="0" smtClean="0">
              <a:latin typeface="Arial Narrow" pitchFamily="34" charset="0"/>
            </a:endParaRPr>
          </a:p>
          <a:p>
            <a:r>
              <a:rPr lang="es-ES" dirty="0" smtClean="0">
                <a:solidFill>
                  <a:srgbClr val="C00000"/>
                </a:solidFill>
              </a:rPr>
              <a:t>_______________________________________________________________________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 smtClean="0">
                <a:solidFill>
                  <a:schemeClr val="bg1"/>
                </a:solidFill>
                <a:latin typeface="Arial Narrow" pitchFamily="34" charset="0"/>
              </a:rPr>
              <a:t>	</a:t>
            </a:r>
            <a:r>
              <a:rPr lang="es-ES" sz="2000" b="1" dirty="0" smtClean="0">
                <a:solidFill>
                  <a:schemeClr val="bg1"/>
                </a:solidFill>
                <a:latin typeface="Arial Narrow" pitchFamily="34" charset="0"/>
              </a:rPr>
              <a:t>	</a:t>
            </a:r>
            <a:endParaRPr lang="es-ES" sz="2000" b="1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1785926"/>
            <a:ext cx="792961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700" dirty="0" smtClean="0"/>
              <a:t>El desconocimiento de la normativa por parte de los pescadores genera infinidad de problemas:</a:t>
            </a:r>
            <a:endParaRPr lang="es-ES" sz="2700" dirty="0" smtClean="0"/>
          </a:p>
          <a:p>
            <a:pPr marL="342900" indent="-342900" algn="just">
              <a:buBlip>
                <a:blip r:embed="rId2"/>
              </a:buBlip>
            </a:pPr>
            <a:endParaRPr lang="es-ES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714348" y="2571744"/>
            <a:ext cx="3786214" cy="39241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ES" sz="2100" b="1" dirty="0" smtClean="0"/>
          </a:p>
          <a:p>
            <a:pPr marL="342900" indent="-342900">
              <a:buBlip>
                <a:blip r:embed="rId2"/>
              </a:buBlip>
            </a:pPr>
            <a:r>
              <a:rPr lang="es-ES" sz="2100" dirty="0" smtClean="0"/>
              <a:t>Pesca </a:t>
            </a:r>
            <a:r>
              <a:rPr lang="es-ES" sz="2100" b="1" dirty="0" smtClean="0"/>
              <a:t>sin licencia</a:t>
            </a:r>
            <a:r>
              <a:rPr lang="es-ES" sz="2100" dirty="0" smtClean="0"/>
              <a:t>.</a:t>
            </a:r>
          </a:p>
          <a:p>
            <a:pPr marL="342900" indent="-342900"/>
            <a:endParaRPr lang="es-ES" sz="800" dirty="0" smtClean="0"/>
          </a:p>
          <a:p>
            <a:pPr marL="342900" indent="-342900">
              <a:buBlip>
                <a:blip r:embed="rId2"/>
              </a:buBlip>
            </a:pPr>
            <a:r>
              <a:rPr lang="es-ES" sz="2100" dirty="0" smtClean="0"/>
              <a:t>Manejo de </a:t>
            </a:r>
            <a:r>
              <a:rPr lang="es-ES" sz="2100" b="1" dirty="0" smtClean="0"/>
              <a:t>artes no permitidas</a:t>
            </a:r>
            <a:r>
              <a:rPr lang="es-ES" sz="2100" dirty="0" smtClean="0"/>
              <a:t>.</a:t>
            </a:r>
          </a:p>
          <a:p>
            <a:pPr marL="342900" indent="-342900">
              <a:buBlip>
                <a:blip r:embed="rId2"/>
              </a:buBlip>
            </a:pPr>
            <a:endParaRPr lang="es-ES" sz="800" dirty="0" smtClean="0"/>
          </a:p>
          <a:p>
            <a:pPr marL="342900" indent="-342900">
              <a:buBlip>
                <a:blip r:embed="rId2"/>
              </a:buBlip>
            </a:pPr>
            <a:r>
              <a:rPr lang="es-ES" sz="2100" dirty="0" smtClean="0"/>
              <a:t>Captura de </a:t>
            </a:r>
            <a:r>
              <a:rPr lang="es-ES" sz="2100" b="1" dirty="0" smtClean="0"/>
              <a:t>especies restringidas</a:t>
            </a:r>
            <a:r>
              <a:rPr lang="es-ES" sz="2100" dirty="0" smtClean="0"/>
              <a:t>, o ejemplares por debajo de las tallas mínimas.</a:t>
            </a:r>
          </a:p>
          <a:p>
            <a:pPr marL="342900" indent="-342900">
              <a:buBlip>
                <a:blip r:embed="rId2"/>
              </a:buBlip>
            </a:pPr>
            <a:endParaRPr lang="es-ES" sz="800" dirty="0" smtClean="0"/>
          </a:p>
          <a:p>
            <a:pPr marL="342900" indent="-342900">
              <a:buBlip>
                <a:blip r:embed="rId2"/>
              </a:buBlip>
            </a:pPr>
            <a:r>
              <a:rPr lang="es-ES" sz="2100" dirty="0" smtClean="0"/>
              <a:t>Ingesta de </a:t>
            </a:r>
            <a:r>
              <a:rPr lang="es-ES" sz="2100" b="1" dirty="0" smtClean="0"/>
              <a:t>peces tóxicos</a:t>
            </a:r>
            <a:r>
              <a:rPr lang="es-ES" sz="2100" dirty="0" smtClean="0"/>
              <a:t>.</a:t>
            </a:r>
            <a:endParaRPr lang="es-ES" sz="2100" b="1" dirty="0" smtClean="0"/>
          </a:p>
          <a:p>
            <a:pPr algn="just"/>
            <a:endParaRPr lang="es-ES" dirty="0" smtClean="0"/>
          </a:p>
          <a:p>
            <a:pPr marL="342900" indent="-342900" algn="just">
              <a:buBlip>
                <a:blip r:embed="rId2"/>
              </a:buBlip>
            </a:pPr>
            <a:endParaRPr lang="es-ES" dirty="0" smtClean="0"/>
          </a:p>
        </p:txBody>
      </p:sp>
      <p:pic>
        <p:nvPicPr>
          <p:cNvPr id="1026" name="Picture 2" descr="https://lh6.googleusercontent.com/BzPj25XGgBm7sgTbcjdNjkUiYPxv7XAqmxCNk5pLbYGJO9KjaavhfS2FwQ-IVYUHEzPtfag7hjXZTI2z_lwNVRStSpS0o3uasngz5lNaPWJI2FbdIaLulDa5Qa0mxiR9s3CwnjC461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928934"/>
            <a:ext cx="3810024" cy="2857520"/>
          </a:xfrm>
          <a:prstGeom prst="rect">
            <a:avLst/>
          </a:prstGeom>
          <a:noFill/>
        </p:spPr>
      </p:pic>
      <p:pic>
        <p:nvPicPr>
          <p:cNvPr id="12" name="11 Imagen" descr="Fisghin Geo-La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24" y="500042"/>
            <a:ext cx="928694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6429396"/>
            <a:ext cx="7643834" cy="285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786710" y="6429396"/>
            <a:ext cx="135729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Fishing Geo</a:t>
            </a:r>
            <a:r>
              <a:rPr lang="es-ES" sz="1200" b="1" dirty="0" smtClean="0">
                <a:solidFill>
                  <a:schemeClr val="bg1"/>
                </a:solidFill>
              </a:rPr>
              <a:t>-Law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158" y="571480"/>
            <a:ext cx="83582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latin typeface="Arial Narrow" pitchFamily="34" charset="0"/>
              </a:rPr>
              <a:t>Consecuencias</a:t>
            </a:r>
            <a:endParaRPr lang="es-ES" sz="4400" b="1" dirty="0" smtClean="0">
              <a:latin typeface="Arial Narrow" pitchFamily="34" charset="0"/>
            </a:endParaRPr>
          </a:p>
          <a:p>
            <a:r>
              <a:rPr lang="es-ES" dirty="0" smtClean="0">
                <a:solidFill>
                  <a:srgbClr val="C00000"/>
                </a:solidFill>
              </a:rPr>
              <a:t>_______________________________________________________________________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 smtClean="0">
                <a:solidFill>
                  <a:schemeClr val="bg1"/>
                </a:solidFill>
                <a:latin typeface="Arial Narrow" pitchFamily="34" charset="0"/>
              </a:rPr>
              <a:t>	</a:t>
            </a:r>
            <a:r>
              <a:rPr lang="es-ES" sz="2000" b="1" dirty="0" smtClean="0">
                <a:solidFill>
                  <a:schemeClr val="bg1"/>
                </a:solidFill>
                <a:latin typeface="Arial Narrow" pitchFamily="34" charset="0"/>
              </a:rPr>
              <a:t>	</a:t>
            </a:r>
            <a:endParaRPr lang="es-ES" sz="2000" b="1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71472" y="1785926"/>
            <a:ext cx="792961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700" dirty="0" smtClean="0"/>
              <a:t>Pero el desconocimiento de la ley no exime de su cumplimiento:</a:t>
            </a:r>
            <a:endParaRPr lang="es-ES" sz="2700" dirty="0" smtClean="0"/>
          </a:p>
          <a:p>
            <a:pPr marL="342900" indent="-342900" algn="just">
              <a:buBlip>
                <a:blip r:embed="rId3"/>
              </a:buBlip>
            </a:pPr>
            <a:endParaRPr lang="es-ES" dirty="0" smtClean="0"/>
          </a:p>
        </p:txBody>
      </p:sp>
      <p:pic>
        <p:nvPicPr>
          <p:cNvPr id="9" name="8 Imagen" descr="Fisghin Geo-La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24" y="500042"/>
            <a:ext cx="928694" cy="928694"/>
          </a:xfrm>
          <a:prstGeom prst="rect">
            <a:avLst/>
          </a:prstGeom>
        </p:spPr>
      </p:pic>
      <p:pic>
        <p:nvPicPr>
          <p:cNvPr id="15362" name="Picture 2" descr="https://lh4.googleusercontent.com/2002qBwt7ii5692sCsB6W11BUuqU0vcq9GW9AEiKdmShvhpS_zQEk8E_-EQysMZkEdFe4sUwiHNEUHuC21JP7CVg8Q9HAOT-_RXGZcXLQm1b6qXQtyRZHSjojCxyxict4CuvYrUlWA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000372"/>
            <a:ext cx="4312082" cy="2928935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5072066" y="2928934"/>
            <a:ext cx="3357586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ES" sz="2100" b="1" dirty="0" smtClean="0"/>
              <a:t>Incautación</a:t>
            </a:r>
            <a:r>
              <a:rPr lang="es-ES" sz="2100" dirty="0" smtClean="0"/>
              <a:t> de ejemplares prohibidos.</a:t>
            </a:r>
          </a:p>
          <a:p>
            <a:pPr marL="342900" indent="-342900">
              <a:buBlip>
                <a:blip r:embed="rId3"/>
              </a:buBlip>
            </a:pPr>
            <a:endParaRPr lang="es-ES" sz="800" dirty="0" smtClean="0"/>
          </a:p>
          <a:p>
            <a:pPr marL="342900" indent="-342900">
              <a:buBlip>
                <a:blip r:embed="rId3"/>
              </a:buBlip>
            </a:pPr>
            <a:r>
              <a:rPr lang="es-ES" sz="2100" b="1" dirty="0" smtClean="0"/>
              <a:t>Multas</a:t>
            </a:r>
            <a:r>
              <a:rPr lang="es-ES" sz="2100" dirty="0" smtClean="0"/>
              <a:t>, cuya cuantía dependerá de la gravedad de la infracción.</a:t>
            </a:r>
          </a:p>
          <a:p>
            <a:pPr marL="342900" indent="-342900">
              <a:buBlip>
                <a:blip r:embed="rId3"/>
              </a:buBlip>
            </a:pPr>
            <a:endParaRPr lang="es-ES" sz="800" dirty="0" smtClean="0"/>
          </a:p>
          <a:p>
            <a:pPr marL="342900" indent="-342900">
              <a:buBlip>
                <a:blip r:embed="rId3"/>
              </a:buBlip>
            </a:pPr>
            <a:r>
              <a:rPr lang="es-ES" sz="2100" b="1" dirty="0" smtClean="0"/>
              <a:t>Impacto sanitario</a:t>
            </a:r>
            <a:r>
              <a:rPr lang="es-ES" sz="2100" dirty="0" smtClean="0"/>
              <a:t>, biológico y económico.</a:t>
            </a:r>
            <a:endParaRPr lang="es-E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6429396"/>
            <a:ext cx="7643834" cy="285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786710" y="6429396"/>
            <a:ext cx="135729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Fishing Geo</a:t>
            </a:r>
            <a:r>
              <a:rPr lang="es-ES" sz="1200" b="1" dirty="0" smtClean="0">
                <a:solidFill>
                  <a:schemeClr val="bg1"/>
                </a:solidFill>
              </a:rPr>
              <a:t>-Law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158" y="571480"/>
            <a:ext cx="83582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latin typeface="Arial Narrow" pitchFamily="34" charset="0"/>
              </a:rPr>
              <a:t>Nuestra solución</a:t>
            </a:r>
            <a:endParaRPr lang="es-ES" sz="4400" b="1" dirty="0" smtClean="0">
              <a:latin typeface="Arial Narrow" pitchFamily="34" charset="0"/>
            </a:endParaRPr>
          </a:p>
          <a:p>
            <a:r>
              <a:rPr lang="es-ES" dirty="0" smtClean="0">
                <a:solidFill>
                  <a:srgbClr val="C00000"/>
                </a:solidFill>
              </a:rPr>
              <a:t>_______________________________________________________________________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 smtClean="0">
                <a:solidFill>
                  <a:schemeClr val="bg1"/>
                </a:solidFill>
                <a:latin typeface="Arial Narrow" pitchFamily="34" charset="0"/>
              </a:rPr>
              <a:t>	</a:t>
            </a:r>
            <a:r>
              <a:rPr lang="es-ES" sz="2000" b="1" dirty="0" smtClean="0">
                <a:solidFill>
                  <a:schemeClr val="bg1"/>
                </a:solidFill>
                <a:latin typeface="Arial Narrow" pitchFamily="34" charset="0"/>
              </a:rPr>
              <a:t>	</a:t>
            </a:r>
            <a:endParaRPr lang="es-ES" sz="2000" b="1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71472" y="1785926"/>
            <a:ext cx="792961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700" b="1" i="1" dirty="0" smtClean="0"/>
              <a:t>Acercar la legislación pesquera de forma sencilla a los pescadores de cualquier parte del mundo.</a:t>
            </a:r>
            <a:endParaRPr lang="es-ES" sz="2700" b="1" i="1" dirty="0" smtClean="0"/>
          </a:p>
          <a:p>
            <a:pPr marL="342900" indent="-342900" algn="just">
              <a:buBlip>
                <a:blip r:embed="rId3"/>
              </a:buBlip>
            </a:pPr>
            <a:endParaRPr lang="es-ES" dirty="0" smtClean="0"/>
          </a:p>
        </p:txBody>
      </p:sp>
      <p:pic>
        <p:nvPicPr>
          <p:cNvPr id="9" name="8 Imagen" descr="Fisghin Geo-La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24" y="500042"/>
            <a:ext cx="928694" cy="928694"/>
          </a:xfrm>
          <a:prstGeom prst="rect">
            <a:avLst/>
          </a:prstGeom>
        </p:spPr>
      </p:pic>
      <p:pic>
        <p:nvPicPr>
          <p:cNvPr id="16387" name="Picture 3" descr="C:\Users\avi12\Desktop\fg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2928934"/>
            <a:ext cx="5500726" cy="2699012"/>
          </a:xfrm>
          <a:prstGeom prst="rect">
            <a:avLst/>
          </a:prstGeom>
          <a:noFill/>
        </p:spPr>
      </p:pic>
      <p:pic>
        <p:nvPicPr>
          <p:cNvPr id="13" name="12 Imagen" descr="Fisghin Geo-La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071810"/>
            <a:ext cx="2428892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6429396"/>
            <a:ext cx="7643834" cy="285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786710" y="6429396"/>
            <a:ext cx="135729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Fishing Geo</a:t>
            </a:r>
            <a:r>
              <a:rPr lang="es-ES" sz="1200" b="1" dirty="0" smtClean="0">
                <a:solidFill>
                  <a:schemeClr val="bg1"/>
                </a:solidFill>
              </a:rPr>
              <a:t>-Law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158" y="571480"/>
            <a:ext cx="83582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latin typeface="Arial Narrow" pitchFamily="34" charset="0"/>
              </a:rPr>
              <a:t>Impacto y soluciones</a:t>
            </a:r>
            <a:endParaRPr lang="es-ES" sz="4400" b="1" dirty="0" smtClean="0">
              <a:latin typeface="Arial Narrow" pitchFamily="34" charset="0"/>
            </a:endParaRPr>
          </a:p>
          <a:p>
            <a:r>
              <a:rPr lang="es-ES" dirty="0" smtClean="0">
                <a:solidFill>
                  <a:srgbClr val="C00000"/>
                </a:solidFill>
              </a:rPr>
              <a:t>_______________________________________________________________________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 smtClean="0">
                <a:solidFill>
                  <a:schemeClr val="bg1"/>
                </a:solidFill>
                <a:latin typeface="Arial Narrow" pitchFamily="34" charset="0"/>
              </a:rPr>
              <a:t>	</a:t>
            </a:r>
            <a:r>
              <a:rPr lang="es-ES" sz="2000" b="1" dirty="0" smtClean="0">
                <a:solidFill>
                  <a:schemeClr val="bg1"/>
                </a:solidFill>
                <a:latin typeface="Arial Narrow" pitchFamily="34" charset="0"/>
              </a:rPr>
              <a:t>	</a:t>
            </a:r>
            <a:endParaRPr lang="es-ES" sz="2000" b="1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1928802"/>
            <a:ext cx="8215370" cy="4324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ES" sz="2500" b="1" dirty="0" smtClean="0"/>
              <a:t>Sencillez: </a:t>
            </a:r>
            <a:r>
              <a:rPr lang="es-ES" sz="2500" dirty="0" smtClean="0"/>
              <a:t> La simplificación de las leyes ayuda a los trabajadores informarse de la legislación importante</a:t>
            </a:r>
            <a:r>
              <a:rPr lang="es-ES" sz="2500" i="1" dirty="0" smtClean="0"/>
              <a:t> sin perder tiempo</a:t>
            </a:r>
            <a:r>
              <a:rPr lang="es-ES" sz="2500" dirty="0" smtClean="0"/>
              <a:t> leyendo documentación.</a:t>
            </a:r>
          </a:p>
          <a:p>
            <a:pPr marL="342900" indent="-342900" algn="just">
              <a:buBlip>
                <a:blip r:embed="rId3"/>
              </a:buBlip>
            </a:pPr>
            <a:endParaRPr lang="es-ES" sz="2500" dirty="0" smtClean="0"/>
          </a:p>
          <a:p>
            <a:pPr marL="342900" indent="-342900">
              <a:buBlip>
                <a:blip r:embed="rId3"/>
              </a:buBlip>
            </a:pPr>
            <a:r>
              <a:rPr lang="es-ES" sz="2500" b="1" dirty="0" smtClean="0"/>
              <a:t>Live-</a:t>
            </a:r>
            <a:r>
              <a:rPr lang="es-ES" sz="2500" b="1" dirty="0" err="1" smtClean="0"/>
              <a:t>speech</a:t>
            </a:r>
            <a:r>
              <a:rPr lang="es-ES" sz="2500" b="1" dirty="0" smtClean="0"/>
              <a:t>:  </a:t>
            </a:r>
            <a:r>
              <a:rPr lang="es-ES" sz="2500" dirty="0" smtClean="0"/>
              <a:t>La lectura en voz alta permite informarse de los datos más importantes sin estar leyendo en la pantalla.</a:t>
            </a:r>
            <a:endParaRPr lang="es-ES" sz="2500" b="1" dirty="0" smtClean="0"/>
          </a:p>
          <a:p>
            <a:pPr marL="342900" indent="-342900">
              <a:buBlip>
                <a:blip r:embed="rId3"/>
              </a:buBlip>
            </a:pPr>
            <a:endParaRPr lang="es-ES" sz="2500" b="1" dirty="0" smtClean="0"/>
          </a:p>
          <a:p>
            <a:pPr marL="342900" indent="-342900">
              <a:buBlip>
                <a:blip r:embed="rId3"/>
              </a:buBlip>
            </a:pPr>
            <a:r>
              <a:rPr lang="es-ES" sz="2500" b="1" dirty="0" err="1" smtClean="0"/>
              <a:t>Geo</a:t>
            </a:r>
            <a:r>
              <a:rPr lang="es-ES" sz="2500" b="1" dirty="0" smtClean="0"/>
              <a:t>-localización: </a:t>
            </a:r>
            <a:r>
              <a:rPr lang="es-ES" sz="2500" b="1" dirty="0" smtClean="0"/>
              <a:t> </a:t>
            </a:r>
            <a:r>
              <a:rPr lang="es-ES" sz="2500" dirty="0" smtClean="0"/>
              <a:t>Nunca habrá duda de cual es la legislación vigente, ya que FGL  se integra con sistemas de localización y muestra la legislación de tu posición actual.</a:t>
            </a:r>
          </a:p>
          <a:p>
            <a:pPr marL="342900" indent="-342900" algn="just">
              <a:buBlip>
                <a:blip r:embed="rId3"/>
              </a:buBlip>
            </a:pPr>
            <a:endParaRPr lang="es-ES" sz="2500" dirty="0" smtClean="0"/>
          </a:p>
        </p:txBody>
      </p:sp>
      <p:pic>
        <p:nvPicPr>
          <p:cNvPr id="9" name="8 Imagen" descr="Fisghin Geo-La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24" y="500042"/>
            <a:ext cx="928694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>
            <a:normAutofit/>
          </a:bodyPr>
          <a:lstStyle/>
          <a:p>
            <a:r>
              <a:rPr lang="es-ES" sz="6000" dirty="0" smtClean="0">
                <a:latin typeface="Consolas" pitchFamily="49" charset="0"/>
              </a:rPr>
              <a:t>Fishing Geo-Law</a:t>
            </a:r>
            <a:endParaRPr lang="es-ES" sz="6000" dirty="0">
              <a:latin typeface="Consolas" pitchFamily="49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2143116"/>
            <a:ext cx="6400800" cy="1752600"/>
          </a:xfrm>
        </p:spPr>
        <p:txBody>
          <a:bodyPr>
            <a:normAutofit/>
          </a:bodyPr>
          <a:lstStyle/>
          <a:p>
            <a:r>
              <a:rPr lang="es-ES" sz="3000" dirty="0" smtClean="0">
                <a:latin typeface="Consolas" pitchFamily="49" charset="0"/>
              </a:rPr>
              <a:t>Ronda de preguntas</a:t>
            </a:r>
            <a:endParaRPr lang="es-ES" sz="3000" dirty="0">
              <a:latin typeface="Consolas" pitchFamily="49" charset="0"/>
            </a:endParaRPr>
          </a:p>
        </p:txBody>
      </p:sp>
      <p:pic>
        <p:nvPicPr>
          <p:cNvPr id="4" name="3 Imagen" descr="Fisghin Geo-La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286124"/>
            <a:ext cx="2428892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204</Words>
  <PresentationFormat>Presentación en pantalla (4:3)</PresentationFormat>
  <Paragraphs>44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Fishing Geo-Law</vt:lpstr>
      <vt:lpstr>Diapositiva 2</vt:lpstr>
      <vt:lpstr>Diapositiva 3</vt:lpstr>
      <vt:lpstr>Diapositiva 4</vt:lpstr>
      <vt:lpstr>Diapositiva 5</vt:lpstr>
      <vt:lpstr>Fishing Geo-Law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Adela ...</dc:creator>
  <cp:lastModifiedBy>Adela ...</cp:lastModifiedBy>
  <cp:revision>14</cp:revision>
  <dcterms:created xsi:type="dcterms:W3CDTF">2018-02-11T10:46:23Z</dcterms:created>
  <dcterms:modified xsi:type="dcterms:W3CDTF">2018-02-11T12:47:23Z</dcterms:modified>
</cp:coreProperties>
</file>