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22"/>
  </p:notesMasterIdLst>
  <p:handoutMasterIdLst>
    <p:handoutMasterId r:id="rId23"/>
  </p:handoutMasterIdLst>
  <p:sldIdLst>
    <p:sldId id="279" r:id="rId8"/>
    <p:sldId id="285" r:id="rId9"/>
    <p:sldId id="298" r:id="rId10"/>
    <p:sldId id="299" r:id="rId11"/>
    <p:sldId id="300" r:id="rId12"/>
    <p:sldId id="289" r:id="rId13"/>
    <p:sldId id="302" r:id="rId14"/>
    <p:sldId id="290" r:id="rId15"/>
    <p:sldId id="296" r:id="rId16"/>
    <p:sldId id="297" r:id="rId17"/>
    <p:sldId id="301" r:id="rId18"/>
    <p:sldId id="295" r:id="rId19"/>
    <p:sldId id="294" r:id="rId20"/>
    <p:sldId id="25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29" autoAdjust="0"/>
  </p:normalViewPr>
  <p:slideViewPr>
    <p:cSldViewPr snapToGrid="0">
      <p:cViewPr varScale="1">
        <p:scale>
          <a:sx n="73" d="100"/>
          <a:sy n="73" d="100"/>
        </p:scale>
        <p:origin x="1064" y="44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3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1" y="4650457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3" y="36127"/>
            <a:ext cx="2525759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7" y="36042"/>
            <a:ext cx="2525759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1" y="4650457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1" y="4650457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/>
              <a:t>Click icon to add table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SmartArt graphic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 noProof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77" y="4652838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03" y="2019150"/>
            <a:ext cx="4191395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03" y="2019150"/>
            <a:ext cx="4191395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&lt;Nokia Internal Use&gt;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7600" y="2254367"/>
            <a:ext cx="8308800" cy="634766"/>
          </a:xfrm>
        </p:spPr>
        <p:txBody>
          <a:bodyPr/>
          <a:lstStyle/>
          <a:p>
            <a:r>
              <a:rPr lang="en-US" dirty="0"/>
              <a:t>JIRA Recommending System based on NLP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17600" y="3723878"/>
            <a:ext cx="8308800" cy="916522"/>
          </a:xfrm>
        </p:spPr>
        <p:txBody>
          <a:bodyPr/>
          <a:lstStyle/>
          <a:p>
            <a:r>
              <a:rPr lang="en-US" dirty="0"/>
              <a:t>Nov 22, 2022</a:t>
            </a:r>
          </a:p>
          <a:p>
            <a:r>
              <a:rPr lang="en-US" dirty="0"/>
              <a:t>Kumar Zhang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>
                <a:cs typeface="Arial" panose="020B0604020202020204" pitchFamily="34" charset="0"/>
              </a:rPr>
              <a:t>&lt;Nokia Internal Use&gt;</a:t>
            </a:r>
            <a:endParaRPr lang="en-US" noProof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6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A03860-213D-4C12-8D2F-49B86A09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 step 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1EF3A-1346-40B3-AD93-4652036ACD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70857"/>
            <a:ext cx="8308800" cy="37695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How to improve accuracy?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Continuously collect user’s feedback and tune the hyper parameters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Introducing expert system as supplement to define keyword vocabulary to help the similarity calculate</a:t>
            </a:r>
          </a:p>
          <a:p>
            <a:pPr marL="0"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52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4072AC-4AC7-4E71-990C-42975960BEE9}"/>
              </a:ext>
            </a:extLst>
          </p:cNvPr>
          <p:cNvSpPr txBox="1"/>
          <p:nvPr/>
        </p:nvSpPr>
        <p:spPr>
          <a:xfrm>
            <a:off x="2286000" y="206650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Backup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3410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Cosine Similarity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2CD3E-F876-4384-870B-74B986AB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21" y="2190750"/>
            <a:ext cx="6638004" cy="24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A22BE-405B-4EA3-8A08-3FF2672C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609600"/>
            <a:ext cx="6753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4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Doc2Vec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81D5B-0C0F-439C-A87A-BE9E04AA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6" y="1221581"/>
            <a:ext cx="4379074" cy="2700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A9F6E4-0644-40A9-B13E-CCC0B0343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133" y="1135321"/>
            <a:ext cx="4135867" cy="28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7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A52AB9-E333-439E-97A3-035B7E604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99" y="986683"/>
            <a:ext cx="7805469" cy="3560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Nokia Pure Headline Ultra Light" panose="020B0204040602060303" pitchFamily="34" charset="0"/>
              </a:rPr>
              <a:t>Solution: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similarity method that will be used to calculate the similarities between the embeddings.  -- 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Cosine Similarity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algorithm that will be used to transform the text into an embedding, which is a form to represent the text in a vector space.  -- 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Doc2Vec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latin typeface="Nokia Pure Headline Ultra Light" panose="020B0204040602060303" pitchFamily="34" charset="0"/>
              </a:rPr>
              <a:t>Pros: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charter"/>
              </a:rPr>
              <a:t>1. Hyper parameters tuned to get better performance.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charter"/>
              </a:rPr>
              <a:t>2. Feedback collection &amp; consideration to improve the accuracy.</a:t>
            </a:r>
          </a:p>
          <a:p>
            <a:r>
              <a:rPr lang="en-US" altLang="zh-CN" dirty="0">
                <a:solidFill>
                  <a:srgbClr val="292929"/>
                </a:solidFill>
                <a:latin typeface="charter"/>
              </a:rPr>
              <a:t>3. Easily deployed.</a:t>
            </a:r>
          </a:p>
          <a:p>
            <a:r>
              <a:rPr lang="en-US" altLang="zh-CN" dirty="0">
                <a:solidFill>
                  <a:srgbClr val="292929"/>
                </a:solidFill>
                <a:latin typeface="charter"/>
              </a:rPr>
              <a:t>4. Easily adapt to other JIRA projects</a:t>
            </a:r>
            <a:endParaRPr lang="zh-CN" altLang="en-US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4155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Configuration Settings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943C4-6DA4-4037-9D3E-567561F2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592"/>
            <a:ext cx="9144000" cy="31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Flow of model training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00A56-A440-498A-96F9-1BE2481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0" y="590400"/>
            <a:ext cx="7313336" cy="46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Hyper Parameters tuning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3A170-AE04-49A3-8AE1-9110313E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119"/>
            <a:ext cx="9144000" cy="2334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3CDE8F-1E04-4624-8081-CCB75379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5370"/>
            <a:ext cx="9144000" cy="11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Tickets Recommending Procedure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FBC99-98DC-4888-B513-A1A08CDF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768"/>
            <a:ext cx="9144000" cy="34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7600" y="204300"/>
            <a:ext cx="8308800" cy="386100"/>
          </a:xfrm>
        </p:spPr>
        <p:txBody>
          <a:bodyPr/>
          <a:lstStyle/>
          <a:p>
            <a:r>
              <a:rPr lang="en-US" dirty="0"/>
              <a:t>Tickets recommending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5E8F2-651C-4D14-B762-94DD3165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208"/>
            <a:ext cx="9144000" cy="38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5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7600" y="204300"/>
            <a:ext cx="8308800" cy="386100"/>
          </a:xfrm>
        </p:spPr>
        <p:txBody>
          <a:bodyPr/>
          <a:lstStyle/>
          <a:p>
            <a:r>
              <a:rPr lang="en-US" dirty="0"/>
              <a:t>Tickets recommending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>
                <a:cs typeface="Arial" panose="020B0604020202020204" pitchFamily="34" charset="0"/>
              </a:rPr>
              <a:t>&lt;Nokia Internal Use&gt;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1C84-E340-4497-85E1-AEEA042A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8" y="1839090"/>
            <a:ext cx="7392411" cy="2465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84F1E-2B77-42EC-B40C-71A0F504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" y="510617"/>
            <a:ext cx="9144000" cy="11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E803F-F4A3-49D3-A046-C646BAA78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1806" y="1933440"/>
            <a:ext cx="8308800" cy="35604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3354911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7CD683F8-C569-4225-B946-E85F5F0CFFA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52CC6F5E-E7D6-4021-A380-C06CA10A54F2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8B22409B-536F-437B-96A3-3AF4C6EF4B8C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A583762F-24B5-4908-A038-0842A7A55830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572E5DDE-836C-41BA-90D3-83D4F8A003EF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Nokia_Shanghai_Bell_V3" id="{AF4CE12F-4A22-4894-8473-6CFADEB806E4}" vid="{D05CE0D2-7EDE-49E6-881C-3BE67A376B20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Machine_Learning_for_JIRA_in_customer_support</Template>
  <TotalTime>0</TotalTime>
  <Words>200</Words>
  <Application>Microsoft Office PowerPoint</Application>
  <PresentationFormat>On-screen Show (16:9)</PresentationFormat>
  <Paragraphs>38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charter</vt:lpstr>
      <vt:lpstr>sohne</vt:lpstr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2019-05-23T02:39:11Z</dcterms:created>
  <dcterms:modified xsi:type="dcterms:W3CDTF">2022-11-22T02:30:57Z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</Properties>
</file>