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9656-58C0-4124-89EB-EF7650BB7B5F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3E7-3AF3-4194-A3D4-20BD2E71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0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9656-58C0-4124-89EB-EF7650BB7B5F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3E7-3AF3-4194-A3D4-20BD2E71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0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9656-58C0-4124-89EB-EF7650BB7B5F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3E7-3AF3-4194-A3D4-20BD2E71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2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9656-58C0-4124-89EB-EF7650BB7B5F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3E7-3AF3-4194-A3D4-20BD2E71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7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9656-58C0-4124-89EB-EF7650BB7B5F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3E7-3AF3-4194-A3D4-20BD2E71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7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9656-58C0-4124-89EB-EF7650BB7B5F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3E7-3AF3-4194-A3D4-20BD2E71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4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9656-58C0-4124-89EB-EF7650BB7B5F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3E7-3AF3-4194-A3D4-20BD2E71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1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9656-58C0-4124-89EB-EF7650BB7B5F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3E7-3AF3-4194-A3D4-20BD2E71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9656-58C0-4124-89EB-EF7650BB7B5F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3E7-3AF3-4194-A3D4-20BD2E71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8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9656-58C0-4124-89EB-EF7650BB7B5F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3E7-3AF3-4194-A3D4-20BD2E71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6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9656-58C0-4124-89EB-EF7650BB7B5F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3E7-3AF3-4194-A3D4-20BD2E71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09656-58C0-4124-89EB-EF7650BB7B5F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73E7-3AF3-4194-A3D4-20BD2E71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0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이오섭</dc:creator>
  <cp:lastModifiedBy>이오섭</cp:lastModifiedBy>
  <cp:revision>1</cp:revision>
  <dcterms:created xsi:type="dcterms:W3CDTF">2018-06-08T02:55:51Z</dcterms:created>
  <dcterms:modified xsi:type="dcterms:W3CDTF">2018-06-08T02:56:08Z</dcterms:modified>
</cp:coreProperties>
</file>