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1" r:id="rId6"/>
    <p:sldId id="277" r:id="rId7"/>
    <p:sldId id="269" r:id="rId8"/>
    <p:sldId id="278" r:id="rId9"/>
  </p:sldIdLst>
  <p:sldSz cx="12192000" cy="6858000"/>
  <p:notesSz cx="6858000" cy="9144000"/>
  <p:embeddedFontLst>
    <p:embeddedFont>
      <p:font typeface="나눔스퀘어_ac Light" panose="020B0600000101010101" pitchFamily="50" charset="-127"/>
      <p:regular r:id="rId10"/>
    </p:embeddedFont>
    <p:embeddedFont>
      <p:font typeface="나눔스퀘어_ac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Tmon몬소리 Black" panose="02000A03000000000000" pitchFamily="2" charset="-127"/>
      <p:bold r:id="rId14"/>
    </p:embeddedFont>
    <p:embeddedFont>
      <p:font typeface="나눔스퀘어_ac" panose="020B0600000101010101" pitchFamily="50" charset="-127"/>
      <p:regular r:id="rId15"/>
    </p:embeddedFont>
    <p:embeddedFont>
      <p:font typeface="나눔스퀘어_ac Extra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6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0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3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6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85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A3BE-D566-4AF0-83EC-DCF1033730B6}" type="datetimeFigureOut">
              <a:rPr lang="ko-KR" altLang="en-US" smtClean="0"/>
              <a:t>2019-05-30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B372-C060-417D-A967-65F0E1D8A7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1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6306671" y="1559859"/>
            <a:ext cx="147917" cy="1344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76365" y="1143000"/>
            <a:ext cx="860612" cy="57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77908" y="3042138"/>
            <a:ext cx="202223" cy="2549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67154" y="4003430"/>
            <a:ext cx="3264877" cy="1227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0254880" y="5609492"/>
            <a:ext cx="45719" cy="14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38" y="1283873"/>
            <a:ext cx="7955969" cy="445808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12965" y="970276"/>
            <a:ext cx="6274897" cy="295421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70815" y="4906108"/>
            <a:ext cx="4473285" cy="914789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16" idx="1"/>
          </p:cNvCxnSpPr>
          <p:nvPr/>
        </p:nvCxnSpPr>
        <p:spPr>
          <a:xfrm>
            <a:off x="0" y="5314950"/>
            <a:ext cx="5470815" cy="48553"/>
          </a:xfrm>
          <a:prstGeom prst="line">
            <a:avLst/>
          </a:prstGeom>
          <a:ln w="412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387862" y="2527054"/>
            <a:ext cx="3804138" cy="4855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38" y="141357"/>
            <a:ext cx="490008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311087" y="3546764"/>
            <a:ext cx="563418" cy="16775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63319" y="4586411"/>
            <a:ext cx="563418" cy="63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15551" y="4529881"/>
            <a:ext cx="563418" cy="6944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67783" y="4752051"/>
            <a:ext cx="563418" cy="495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47" y="5047924"/>
            <a:ext cx="822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주택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토지 거래에 있어서 구매자를 위한 정보 부족 현상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심각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7546109" y="5224333"/>
            <a:ext cx="3588616" cy="14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39944" y="2322376"/>
            <a:ext cx="36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급증한 부동산 허위매물 신고건수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7783" y="4285078"/>
            <a:ext cx="56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5986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5551" y="4104546"/>
            <a:ext cx="56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2488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63319" y="4124746"/>
            <a:ext cx="56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9267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7509" y="3100392"/>
            <a:ext cx="56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6012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950" y="2315561"/>
            <a:ext cx="599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부동산 </a:t>
            </a:r>
            <a:r>
              <a:rPr lang="ko-KR" altLang="en-US" dirty="0" err="1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</a:t>
            </a:r>
            <a:r>
              <a:rPr lang="en-US" altLang="ko-KR" dirty="0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허위 매물 판친다는 데</a:t>
            </a:r>
            <a:r>
              <a:rPr lang="en-US" altLang="ko-KR" dirty="0" smtClean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 2019.04.04</a:t>
            </a:r>
          </a:p>
          <a:p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</a:t>
            </a:r>
            <a:r>
              <a:rPr lang="ko-KR" altLang="en-US" sz="1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이같은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노력에도 불구하고 허위 매물을 근절하는 데 역부족이란 게 부동산 업계의 공통된 시각이다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턱없이 부족하기 때문으로 예측하고 있다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이에 박홍근 </a:t>
            </a:r>
            <a:r>
              <a:rPr lang="ko-KR" altLang="en-US" sz="1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더불어민주당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의원은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중개매물에 대한 필수 정보를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171825" y="3546764"/>
            <a:ext cx="419100" cy="11999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2950" y="1184657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현실 문제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16" name="TextBox 15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9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3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742" y="1194752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한국형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RPR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742" y="2049074"/>
            <a:ext cx="8620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RPR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이란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r>
              <a:rPr lang="en-US" altLang="ko-KR" sz="1400" dirty="0" smtClean="0"/>
              <a:t>: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Realtors Property Resource® (RPR®)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NAR(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미국부동산협회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독점적인 온라인 부동산 데이터베이스로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REALTORS®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분석력을 제공하여 고객이 정보에 입각한 의사 결정을 내리고 시장에서 효율성을 높일 수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있도록 지원합니다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69" y="2279734"/>
            <a:ext cx="3588161" cy="334716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32" name="TextBox 31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5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0742" y="3430268"/>
            <a:ext cx="6426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NAR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전액 출자 자회사로서 2009년에 설립되어 NAR의 110 만 직원에게 회원 혜택으로 </a:t>
            </a:r>
            <a:r>
              <a:rPr lang="ko-KR" altLang="en-US" sz="16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업계 최대 규모의 자산 정보 데이터베이스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구축했습니다.</a:t>
            </a:r>
          </a:p>
        </p:txBody>
      </p:sp>
    </p:spTree>
    <p:extLst>
      <p:ext uri="{BB962C8B-B14F-4D97-AF65-F5344CB8AC3E}">
        <p14:creationId xmlns:p14="http://schemas.microsoft.com/office/powerpoint/2010/main" val="1068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1192507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한국형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RPR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1" y="1845441"/>
            <a:ext cx="3166696" cy="25805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75" y="1845441"/>
            <a:ext cx="2915918" cy="26157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60" y="1845441"/>
            <a:ext cx="2872689" cy="2615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4895850"/>
            <a:ext cx="2143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토지 면적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용지 형태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학군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4075" y="4905375"/>
            <a:ext cx="2316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매물 상세 설명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소유주 정보 표시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평가액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0052" y="4907949"/>
            <a:ext cx="2943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계약 날짜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주택담보대출 기록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대출 유형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40" name="TextBox 39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6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4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22" y="1628835"/>
            <a:ext cx="6058155" cy="5013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21" y="1628835"/>
            <a:ext cx="6058155" cy="485110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20" y="1626146"/>
            <a:ext cx="6058155" cy="50184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1199237"/>
            <a:ext cx="208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한방과의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연계 방안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18" y="1626146"/>
            <a:ext cx="6058154" cy="5013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15" y="1623461"/>
            <a:ext cx="6058153" cy="48564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06" y="1602034"/>
            <a:ext cx="6058153" cy="50349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9688" y="1423404"/>
            <a:ext cx="81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50" name="TextBox 49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52" name="모서리가 둥근 직사각형 51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6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7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5293" y="1166640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왜 한방인가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0254" y="2178217"/>
            <a:ext cx="9039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전자계약시스템을 도입한 유일한 플랫폼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한국공인중개사 협회에서 인증한 유일한 플랫폼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공인중개사가 인증한 매물만 올라오는 플랫폼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광고비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허위매물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전국의 공인중개사가 매물의 세부사항 등록을 의무화</a:t>
            </a:r>
            <a:endParaRPr lang="en-US" altLang="ko-KR" dirty="0" smtClean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RPR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플랫폼 자체가 방대하고 유의미한 가치를 지닌 </a:t>
            </a:r>
            <a:r>
              <a:rPr lang="ko-KR" altLang="en-US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빅데이터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형성 가능</a:t>
            </a:r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(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국내 모든 부동산의 세부사항이 기입된 데이터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32" name="TextBox 31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8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0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0" y="1628835"/>
            <a:ext cx="2219325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950" y="1168686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293" y="2294021"/>
            <a:ext cx="4591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민간</a:t>
            </a:r>
            <a:endParaRPr lang="en-US" altLang="ko-KR" sz="24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주택 선택에 있어서 더 세밀하고 현명한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가치판단이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가능하다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050" y="2294021"/>
            <a:ext cx="51423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공공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표준주택 가격과 표준지가 간의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갭을 줄일 수 있음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세금의 형평성 문제 해결가능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부동산 가격 안정화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주거안정에 기여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91689" y="2867024"/>
            <a:ext cx="4698257" cy="2162176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8849" y="2828925"/>
            <a:ext cx="4892761" cy="2200275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845293" y="107346"/>
            <a:ext cx="10172700" cy="719492"/>
            <a:chOff x="845293" y="107346"/>
            <a:chExt cx="10172700" cy="719492"/>
          </a:xfrm>
        </p:grpSpPr>
        <p:sp>
          <p:nvSpPr>
            <p:cNvPr id="24" name="TextBox 23"/>
            <p:cNvSpPr txBox="1"/>
            <p:nvPr/>
          </p:nvSpPr>
          <p:spPr>
            <a:xfrm>
              <a:off x="845293" y="388720"/>
              <a:ext cx="101727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  </a:t>
              </a:r>
              <a:r>
                <a:rPr lang="ko-KR" altLang="en-US" sz="2000" dirty="0" smtClean="0">
                  <a:solidFill>
                    <a:schemeClr val="accent1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상황분석</a:t>
              </a:r>
              <a:r>
                <a:rPr lang="ko-KR" altLang="en-US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      </a:t>
              </a:r>
              <a:r>
                <a:rPr lang="ko-KR" altLang="en-US" sz="2000" b="1" dirty="0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전략수립</a:t>
              </a:r>
              <a:r>
                <a:rPr lang="ko-KR" altLang="en-US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                                 </a:t>
              </a:r>
              <a:r>
                <a:rPr lang="ko-KR" altLang="en-US" sz="20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571625" y="107346"/>
              <a:ext cx="7607343" cy="400110"/>
              <a:chOff x="1571625" y="107346"/>
              <a:chExt cx="7607343" cy="40011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571625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01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28399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02</a:t>
                </a:r>
                <a:endPara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616993" y="107346"/>
                <a:ext cx="561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03</a:t>
                </a:r>
                <a:endPara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1100137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781550" y="107346"/>
              <a:ext cx="1504950" cy="71949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186715" y="107346"/>
              <a:ext cx="1504950" cy="719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605087" y="467092"/>
              <a:ext cx="2176463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7" idx="3"/>
            </p:cNvCxnSpPr>
            <p:nvPr/>
          </p:nvCxnSpPr>
          <p:spPr>
            <a:xfrm>
              <a:off x="6286500" y="467092"/>
              <a:ext cx="1903824" cy="0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6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92" y="2609418"/>
            <a:ext cx="7124522" cy="157757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70484" y="2470484"/>
            <a:ext cx="7395411" cy="18608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나눔스퀘어_ac Light</vt:lpstr>
      <vt:lpstr>나눔스퀘어_ac Bold</vt:lpstr>
      <vt:lpstr>Wingdings</vt:lpstr>
      <vt:lpstr>Arial</vt:lpstr>
      <vt:lpstr>맑은 고딕</vt:lpstr>
      <vt:lpstr>Tmon몬소리 Black</vt:lpstr>
      <vt:lpstr>나눔스퀘어_ac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PARK CHULMIN</cp:lastModifiedBy>
  <cp:revision>38</cp:revision>
  <dcterms:created xsi:type="dcterms:W3CDTF">2019-05-29T11:37:04Z</dcterms:created>
  <dcterms:modified xsi:type="dcterms:W3CDTF">2019-05-29T21:59:44Z</dcterms:modified>
</cp:coreProperties>
</file>