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69775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00FF00"/>
    <a:srgbClr val="F6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6" autoAdjust="0"/>
    <p:restoredTop sz="88434" autoAdjust="0"/>
  </p:normalViewPr>
  <p:slideViewPr>
    <p:cSldViewPr snapToGrid="0">
      <p:cViewPr varScale="1">
        <p:scale>
          <a:sx n="61" d="100"/>
          <a:sy n="61" d="100"/>
        </p:scale>
        <p:origin x="-1038" y="-78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94DF6-3E2C-48E2-B151-7373DC2940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8381A4B-0152-4832-824F-E6249D7F7432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Introducción</a:t>
          </a:r>
          <a:endParaRPr lang="es-MX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225795-BCCF-49D5-8BEE-4455298C454C}" type="parTrans" cxnId="{923AF762-C5A0-4983-B5FD-43C04EB94ACD}">
      <dgm:prSet/>
      <dgm:spPr/>
      <dgm:t>
        <a:bodyPr/>
        <a:lstStyle/>
        <a:p>
          <a:endParaRPr lang="es-MX" sz="1400"/>
        </a:p>
      </dgm:t>
    </dgm:pt>
    <dgm:pt modelId="{DD0722F8-F902-4664-977D-69F191095504}" type="sibTrans" cxnId="{923AF762-C5A0-4983-B5FD-43C04EB94ACD}">
      <dgm:prSet/>
      <dgm:spPr/>
      <dgm:t>
        <a:bodyPr/>
        <a:lstStyle/>
        <a:p>
          <a:endParaRPr lang="es-MX" sz="1400"/>
        </a:p>
      </dgm:t>
    </dgm:pt>
    <dgm:pt modelId="{BEADB974-9415-4C7F-AE2B-9E84AE5CEC15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Investigación </a:t>
          </a:r>
          <a:endParaRPr lang="es-MX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05CFF4-FF72-4086-BD28-FA51C994F782}" type="parTrans" cxnId="{0872A6DD-14A0-4140-8396-12A496C40752}">
      <dgm:prSet/>
      <dgm:spPr/>
      <dgm:t>
        <a:bodyPr/>
        <a:lstStyle/>
        <a:p>
          <a:endParaRPr lang="es-MX" sz="1400"/>
        </a:p>
      </dgm:t>
    </dgm:pt>
    <dgm:pt modelId="{BD4F8B0E-9C3C-463C-97F7-483C33F7B27D}" type="sibTrans" cxnId="{0872A6DD-14A0-4140-8396-12A496C40752}">
      <dgm:prSet/>
      <dgm:spPr/>
      <dgm:t>
        <a:bodyPr/>
        <a:lstStyle/>
        <a:p>
          <a:endParaRPr lang="es-MX" sz="1400"/>
        </a:p>
      </dgm:t>
    </dgm:pt>
    <dgm:pt modelId="{12CF308B-2C5E-40FB-8CC0-821AF35180BF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Resistividad real, ¿Por que no aparente?</a:t>
          </a:r>
          <a:endParaRPr lang="es-MX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0895B1-D3BB-42F1-9E5D-4FB98C8FF664}" type="parTrans" cxnId="{217FF729-7C7D-4814-A5BC-A96487901B0D}">
      <dgm:prSet/>
      <dgm:spPr/>
      <dgm:t>
        <a:bodyPr/>
        <a:lstStyle/>
        <a:p>
          <a:endParaRPr lang="es-MX" sz="1400"/>
        </a:p>
      </dgm:t>
    </dgm:pt>
    <dgm:pt modelId="{16DC2A3D-013D-4898-8C54-99C9CD381374}" type="sibTrans" cxnId="{217FF729-7C7D-4814-A5BC-A96487901B0D}">
      <dgm:prSet/>
      <dgm:spPr/>
      <dgm:t>
        <a:bodyPr/>
        <a:lstStyle/>
        <a:p>
          <a:endParaRPr lang="es-MX" sz="1400"/>
        </a:p>
      </dgm:t>
    </dgm:pt>
    <dgm:pt modelId="{5C97E12A-82DA-4A80-928D-024AB0C3F3D1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Casos de estudio (Industria) </a:t>
          </a:r>
          <a:endParaRPr lang="es-MX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CD2466-18FF-48CA-807F-835BA977FB0E}" type="parTrans" cxnId="{0B132BCD-E6CA-4830-92A9-8B82DC196D42}">
      <dgm:prSet/>
      <dgm:spPr/>
      <dgm:t>
        <a:bodyPr/>
        <a:lstStyle/>
        <a:p>
          <a:endParaRPr lang="es-MX" sz="1400"/>
        </a:p>
      </dgm:t>
    </dgm:pt>
    <dgm:pt modelId="{71070EA9-3151-42A5-9CF1-EC9DAE8E31F6}" type="sibTrans" cxnId="{0B132BCD-E6CA-4830-92A9-8B82DC196D42}">
      <dgm:prSet/>
      <dgm:spPr/>
      <dgm:t>
        <a:bodyPr/>
        <a:lstStyle/>
        <a:p>
          <a:endParaRPr lang="es-MX" sz="1400"/>
        </a:p>
      </dgm:t>
    </dgm:pt>
    <dgm:pt modelId="{8BDC1253-DFF7-47B4-8BDB-F90C22637255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Teoría elemental </a:t>
          </a:r>
          <a:endParaRPr lang="es-MX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DD4850-7F37-49A1-B494-BFE0C2DC3552}" type="parTrans" cxnId="{994C616C-BCFE-499B-ABA9-267B2B1C1BE4}">
      <dgm:prSet/>
      <dgm:spPr/>
      <dgm:t>
        <a:bodyPr/>
        <a:lstStyle/>
        <a:p>
          <a:endParaRPr lang="es-MX"/>
        </a:p>
      </dgm:t>
    </dgm:pt>
    <dgm:pt modelId="{74AC1711-1BBB-4B82-90FF-E0991A1276CE}" type="sibTrans" cxnId="{994C616C-BCFE-499B-ABA9-267B2B1C1BE4}">
      <dgm:prSet/>
      <dgm:spPr/>
      <dgm:t>
        <a:bodyPr/>
        <a:lstStyle/>
        <a:p>
          <a:endParaRPr lang="es-MX"/>
        </a:p>
      </dgm:t>
    </dgm:pt>
    <dgm:pt modelId="{07B4FD3E-F139-44CF-AAB3-0E3EE88B03E4}">
      <dgm:prSet phldrT="[Texto]"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ecuación que gobierna el método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736A1C-6E44-40C1-9E3A-0315F3AB7C77}" type="sibTrans" cxnId="{EF83B604-8382-44F0-BA82-A02B50F39CA5}">
      <dgm:prSet/>
      <dgm:spPr/>
      <dgm:t>
        <a:bodyPr/>
        <a:lstStyle/>
        <a:p>
          <a:endParaRPr lang="es-MX" sz="1400"/>
        </a:p>
      </dgm:t>
    </dgm:pt>
    <dgm:pt modelId="{51FE093F-8DA6-45D3-B7DE-E132D8873DB4}" type="parTrans" cxnId="{EF83B604-8382-44F0-BA82-A02B50F39CA5}">
      <dgm:prSet/>
      <dgm:spPr/>
      <dgm:t>
        <a:bodyPr/>
        <a:lstStyle/>
        <a:p>
          <a:endParaRPr lang="es-MX" sz="1400"/>
        </a:p>
      </dgm:t>
    </dgm:pt>
    <dgm:pt modelId="{1312BC17-1887-4588-9AFE-20B0825EB643}">
      <dgm:prSet phldrT="[Texto]" custT="1"/>
      <dgm:spPr/>
      <dgm:t>
        <a:bodyPr/>
        <a:lstStyle/>
        <a:p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7CBC1F-1526-4B29-ACCC-13EB6AD33023}" type="parTrans" cxnId="{3DB6E9F5-5505-461F-BE7B-9F5037D1A62D}">
      <dgm:prSet/>
      <dgm:spPr/>
      <dgm:t>
        <a:bodyPr/>
        <a:lstStyle/>
        <a:p>
          <a:endParaRPr lang="es-MX"/>
        </a:p>
      </dgm:t>
    </dgm:pt>
    <dgm:pt modelId="{293A6E94-EFA5-45C5-AED0-DA0957246D00}" type="sibTrans" cxnId="{3DB6E9F5-5505-461F-BE7B-9F5037D1A62D}">
      <dgm:prSet/>
      <dgm:spPr/>
      <dgm:t>
        <a:bodyPr/>
        <a:lstStyle/>
        <a:p>
          <a:endParaRPr lang="es-MX"/>
        </a:p>
      </dgm:t>
    </dgm:pt>
    <dgm:pt modelId="{A1E489EC-1551-40BB-B6D1-211B9BDD4D14}">
      <dgm:prSet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importancia de la inversión de datos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7505A5-0B2E-4518-87AC-3074A3704772}" type="parTrans" cxnId="{ED267906-907E-43B2-BC22-62736294EC40}">
      <dgm:prSet/>
      <dgm:spPr/>
      <dgm:t>
        <a:bodyPr/>
        <a:lstStyle/>
        <a:p>
          <a:endParaRPr lang="es-MX"/>
        </a:p>
      </dgm:t>
    </dgm:pt>
    <dgm:pt modelId="{148B1A75-B75F-4624-A6BC-41CD56B87A1A}" type="sibTrans" cxnId="{ED267906-907E-43B2-BC22-62736294EC40}">
      <dgm:prSet/>
      <dgm:spPr/>
      <dgm:t>
        <a:bodyPr/>
        <a:lstStyle/>
        <a:p>
          <a:endParaRPr lang="es-MX"/>
        </a:p>
      </dgm:t>
    </dgm:pt>
    <dgm:pt modelId="{9A466E6A-D201-47AE-B387-206750120429}">
      <dgm:prSet custT="1"/>
      <dgm:spPr/>
      <dgm:t>
        <a:bodyPr/>
        <a:lstStyle/>
        <a:p>
          <a:pPr algn="l"/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C9A444-8786-4437-93F4-53B0EB1E17A4}" type="parTrans" cxnId="{C42B0D31-147F-4358-8012-452CF9EE8D25}">
      <dgm:prSet/>
      <dgm:spPr/>
      <dgm:t>
        <a:bodyPr/>
        <a:lstStyle/>
        <a:p>
          <a:endParaRPr lang="es-MX"/>
        </a:p>
      </dgm:t>
    </dgm:pt>
    <dgm:pt modelId="{71AB420F-6A33-4E83-86C9-D4C036ECB88C}" type="sibTrans" cxnId="{C42B0D31-147F-4358-8012-452CF9EE8D25}">
      <dgm:prSet/>
      <dgm:spPr/>
      <dgm:t>
        <a:bodyPr/>
        <a:lstStyle/>
        <a:p>
          <a:endParaRPr lang="es-MX"/>
        </a:p>
      </dgm:t>
    </dgm:pt>
    <dgm:pt modelId="{E5EDF834-2BA3-47EA-B730-277EFBF6DD27}">
      <dgm:prSet custT="1"/>
      <dgm:spPr/>
      <dgm:t>
        <a:bodyPr/>
        <a:lstStyle/>
        <a:p>
          <a:r>
            <a:rPr lang="es-MX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Simulación numérica (modelado directo)</a:t>
          </a:r>
          <a:endParaRPr lang="es-MX" sz="160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E0204A-F232-4FBC-BD05-65F7470DA126}" type="parTrans" cxnId="{8C264726-7847-49B0-A278-4634381DF4D3}">
      <dgm:prSet/>
      <dgm:spPr/>
      <dgm:t>
        <a:bodyPr/>
        <a:lstStyle/>
        <a:p>
          <a:endParaRPr lang="es-MX"/>
        </a:p>
      </dgm:t>
    </dgm:pt>
    <dgm:pt modelId="{C06E4E25-60A4-44CC-9BF6-AD1F91763CB9}" type="sibTrans" cxnId="{8C264726-7847-49B0-A278-4634381DF4D3}">
      <dgm:prSet/>
      <dgm:spPr/>
      <dgm:t>
        <a:bodyPr/>
        <a:lstStyle/>
        <a:p>
          <a:endParaRPr lang="es-MX"/>
        </a:p>
      </dgm:t>
    </dgm:pt>
    <dgm:pt modelId="{C5012E27-56C0-497F-9B99-0887FD8D21EE}">
      <dgm:prSet phldrT="[Texto]" custT="1"/>
      <dgm:spPr/>
      <dgm:t>
        <a:bodyPr/>
        <a:lstStyle/>
        <a:p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F995E2-1334-4E89-8147-71B52E658306}" type="parTrans" cxnId="{28EA9DFF-15FB-46DC-BEE6-D08A573398C4}">
      <dgm:prSet/>
      <dgm:spPr/>
      <dgm:t>
        <a:bodyPr/>
        <a:lstStyle/>
        <a:p>
          <a:endParaRPr lang="es-MX"/>
        </a:p>
      </dgm:t>
    </dgm:pt>
    <dgm:pt modelId="{F5D8D027-F496-4859-A88B-4AD8EF79AB08}" type="sibTrans" cxnId="{28EA9DFF-15FB-46DC-BEE6-D08A573398C4}">
      <dgm:prSet/>
      <dgm:spPr/>
      <dgm:t>
        <a:bodyPr/>
        <a:lstStyle/>
        <a:p>
          <a:endParaRPr lang="es-MX"/>
        </a:p>
      </dgm:t>
    </dgm:pt>
    <dgm:pt modelId="{15B47D95-5211-4BE2-A39B-9493BC5FE820}">
      <dgm:prSet phldrT="[Texto]"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 caso de un electrodo en profundidad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399C15-5B2E-4B1E-A834-74096A0F0D61}" type="parTrans" cxnId="{0F6414A0-0F76-4E02-9425-9ADACB13FB78}">
      <dgm:prSet/>
      <dgm:spPr/>
      <dgm:t>
        <a:bodyPr/>
        <a:lstStyle/>
        <a:p>
          <a:endParaRPr lang="es-MX"/>
        </a:p>
      </dgm:t>
    </dgm:pt>
    <dgm:pt modelId="{099AA02B-C042-4286-9C5E-C573CFF11FAC}" type="sibTrans" cxnId="{0F6414A0-0F76-4E02-9425-9ADACB13FB78}">
      <dgm:prSet/>
      <dgm:spPr/>
      <dgm:t>
        <a:bodyPr/>
        <a:lstStyle/>
        <a:p>
          <a:endParaRPr lang="es-MX"/>
        </a:p>
      </dgm:t>
    </dgm:pt>
    <dgm:pt modelId="{F47579C4-253D-4E0D-81D9-0C392C11148B}">
      <dgm:prSet phldrT="[Texto]"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 caso de un electrodo en superficie 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A9B6EF-03C0-4B7F-8FE2-6DEE8CFC13B5}" type="parTrans" cxnId="{88BB9C02-752D-4F88-A174-F82ECE980A63}">
      <dgm:prSet/>
      <dgm:spPr/>
      <dgm:t>
        <a:bodyPr/>
        <a:lstStyle/>
        <a:p>
          <a:endParaRPr lang="es-MX"/>
        </a:p>
      </dgm:t>
    </dgm:pt>
    <dgm:pt modelId="{3F421534-B2CE-496E-BF96-88F563EED760}" type="sibTrans" cxnId="{88BB9C02-752D-4F88-A174-F82ECE980A63}">
      <dgm:prSet/>
      <dgm:spPr/>
      <dgm:t>
        <a:bodyPr/>
        <a:lstStyle/>
        <a:p>
          <a:endParaRPr lang="es-MX"/>
        </a:p>
      </dgm:t>
    </dgm:pt>
    <dgm:pt modelId="{B125A67B-6027-4C33-9745-4B4E63123E86}">
      <dgm:prSet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Factores que producen enmascaramiento de anomalías.</a:t>
          </a:r>
          <a:endParaRPr lang="es-MX" sz="160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F62C0D9-E30F-429D-982E-6CE64A9BF957}" type="parTrans" cxnId="{D97ED85E-8EC5-4DE7-9A3A-BCEC9DDF0ADB}">
      <dgm:prSet/>
      <dgm:spPr/>
      <dgm:t>
        <a:bodyPr/>
        <a:lstStyle/>
        <a:p>
          <a:endParaRPr lang="es-MX"/>
        </a:p>
      </dgm:t>
    </dgm:pt>
    <dgm:pt modelId="{F1110B44-1F64-4156-A489-4C110E733A0C}" type="sibTrans" cxnId="{D97ED85E-8EC5-4DE7-9A3A-BCEC9DDF0ADB}">
      <dgm:prSet/>
      <dgm:spPr/>
      <dgm:t>
        <a:bodyPr/>
        <a:lstStyle/>
        <a:p>
          <a:endParaRPr lang="es-MX"/>
        </a:p>
      </dgm:t>
    </dgm:pt>
    <dgm:pt modelId="{E5C87BB0-3530-4AA0-B4BF-B8B00C5B410E}">
      <dgm:prSet custT="1"/>
      <dgm:spPr/>
      <dgm:t>
        <a:bodyPr/>
        <a:lstStyle/>
        <a:p>
          <a:r>
            <a:rPr lang="es-MX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Integración de datos geofísicos </a:t>
          </a:r>
          <a:endParaRPr lang="es-MX" sz="160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CB1237-22A0-4211-95F0-7BED9DF795EE}" type="parTrans" cxnId="{7F9BAC9D-ACC8-4FBE-90E3-6AEE6FAAE607}">
      <dgm:prSet/>
      <dgm:spPr/>
      <dgm:t>
        <a:bodyPr/>
        <a:lstStyle/>
        <a:p>
          <a:endParaRPr lang="es-MX"/>
        </a:p>
      </dgm:t>
    </dgm:pt>
    <dgm:pt modelId="{007BD314-E2C4-4718-9B7D-216CA4AFC0EC}" type="sibTrans" cxnId="{7F9BAC9D-ACC8-4FBE-90E3-6AEE6FAAE607}">
      <dgm:prSet/>
      <dgm:spPr/>
      <dgm:t>
        <a:bodyPr/>
        <a:lstStyle/>
        <a:p>
          <a:endParaRPr lang="es-MX"/>
        </a:p>
      </dgm:t>
    </dgm:pt>
    <dgm:pt modelId="{5604252E-D8B2-41A1-A657-5BC96734ECB9}">
      <dgm:prSet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Volcánico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E03136-C411-4D90-954C-5B3B9814F03A}" type="parTrans" cxnId="{B7F5A420-B49D-4A02-8862-F8CFEF0CAA29}">
      <dgm:prSet/>
      <dgm:spPr/>
      <dgm:t>
        <a:bodyPr/>
        <a:lstStyle/>
        <a:p>
          <a:endParaRPr lang="es-MX"/>
        </a:p>
      </dgm:t>
    </dgm:pt>
    <dgm:pt modelId="{8966F1ED-F377-4282-A912-4C8647CB41AD}" type="sibTrans" cxnId="{B7F5A420-B49D-4A02-8862-F8CFEF0CAA29}">
      <dgm:prSet/>
      <dgm:spPr/>
      <dgm:t>
        <a:bodyPr/>
        <a:lstStyle/>
        <a:p>
          <a:endParaRPr lang="es-MX"/>
        </a:p>
      </dgm:t>
    </dgm:pt>
    <dgm:pt modelId="{A74B67B1-01F8-4E6F-B393-9C7AD0B33DC3}">
      <dgm:prSet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Vulcano-sedimentario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EA8BC1-CA53-4F0C-BB01-2165BB3C2931}" type="parTrans" cxnId="{70D6C85E-5432-4125-A8C4-EE3EB80D221E}">
      <dgm:prSet/>
      <dgm:spPr/>
      <dgm:t>
        <a:bodyPr/>
        <a:lstStyle/>
        <a:p>
          <a:endParaRPr lang="es-MX"/>
        </a:p>
      </dgm:t>
    </dgm:pt>
    <dgm:pt modelId="{67564E16-FC72-436E-AEA5-9209A86BED5A}" type="sibTrans" cxnId="{70D6C85E-5432-4125-A8C4-EE3EB80D221E}">
      <dgm:prSet/>
      <dgm:spPr/>
      <dgm:t>
        <a:bodyPr/>
        <a:lstStyle/>
        <a:p>
          <a:endParaRPr lang="es-MX"/>
        </a:p>
      </dgm:t>
    </dgm:pt>
    <dgm:pt modelId="{F2890437-1AB0-4645-AACE-00C7637EE054}">
      <dgm:prSet custT="1"/>
      <dgm:spPr/>
      <dgm:t>
        <a:bodyPr/>
        <a:lstStyle/>
        <a:p>
          <a:r>
            <a:rPr lang="es-MX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Calcáreo </a:t>
          </a:r>
          <a:endParaRPr lang="es-MX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89C235-60F7-494E-A750-74A96049995B}" type="parTrans" cxnId="{74B7DE9A-DB0B-4E39-9641-4FE3AAE33834}">
      <dgm:prSet/>
      <dgm:spPr/>
      <dgm:t>
        <a:bodyPr/>
        <a:lstStyle/>
        <a:p>
          <a:endParaRPr lang="es-MX"/>
        </a:p>
      </dgm:t>
    </dgm:pt>
    <dgm:pt modelId="{2D7F6311-537F-4A12-AFA4-B4DCF3C56E03}" type="sibTrans" cxnId="{74B7DE9A-DB0B-4E39-9641-4FE3AAE33834}">
      <dgm:prSet/>
      <dgm:spPr/>
      <dgm:t>
        <a:bodyPr/>
        <a:lstStyle/>
        <a:p>
          <a:endParaRPr lang="es-MX"/>
        </a:p>
      </dgm:t>
    </dgm:pt>
    <dgm:pt modelId="{0AF5339B-4EE8-4288-99FC-BEBDE0BEEFCE}">
      <dgm:prSet custT="1"/>
      <dgm:spPr/>
      <dgm:t>
        <a:bodyPr/>
        <a:lstStyle/>
        <a:p>
          <a:r>
            <a:rPr lang="es-MX" sz="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</a:t>
          </a:r>
          <a:endParaRPr lang="es-MX" sz="16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67B835-E644-492F-A809-2B57E6E77CAE}" type="parTrans" cxnId="{F6DC5163-E1ED-4839-BC93-81885D2D1BC7}">
      <dgm:prSet/>
      <dgm:spPr/>
      <dgm:t>
        <a:bodyPr/>
        <a:lstStyle/>
        <a:p>
          <a:endParaRPr lang="es-MX"/>
        </a:p>
      </dgm:t>
    </dgm:pt>
    <dgm:pt modelId="{D823D18A-6A3F-4CB3-B0D6-BA9685EDB135}" type="sibTrans" cxnId="{F6DC5163-E1ED-4839-BC93-81885D2D1BC7}">
      <dgm:prSet/>
      <dgm:spPr/>
      <dgm:t>
        <a:bodyPr/>
        <a:lstStyle/>
        <a:p>
          <a:endParaRPr lang="es-MX"/>
        </a:p>
      </dgm:t>
    </dgm:pt>
    <dgm:pt modelId="{4DD4CC23-347B-443D-8C38-48DC006F9F9A}" type="pres">
      <dgm:prSet presAssocID="{0E294DF6-3E2C-48E2-B151-7373DC2940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4FEB0BC-0547-4A88-AA7B-F3B7DFE646A5}" type="pres">
      <dgm:prSet presAssocID="{08381A4B-0152-4832-824F-E6249D7F7432}" presName="parentText" presStyleLbl="node1" presStyleIdx="0" presStyleCnt="5" custScaleY="30940" custLinFactNeighborY="5276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F09AAC-353D-4138-B772-24B0F870446A}" type="pres">
      <dgm:prSet presAssocID="{08381A4B-0152-4832-824F-E6249D7F7432}" presName="childText" presStyleLbl="revTx" presStyleIdx="0" presStyleCnt="5" custScaleY="3565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A8E2AF0-D20E-4EBF-B455-22470AD62BD2}" type="pres">
      <dgm:prSet presAssocID="{8BDC1253-DFF7-47B4-8BDB-F90C22637255}" presName="parentText" presStyleLbl="node1" presStyleIdx="1" presStyleCnt="5" custScaleY="2957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71C0057-0BE2-402B-837D-729875EFE5CF}" type="pres">
      <dgm:prSet presAssocID="{8BDC1253-DFF7-47B4-8BDB-F90C22637255}" presName="childText" presStyleLbl="revTx" presStyleIdx="1" presStyleCnt="5" custScaleY="5750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2EDC753-261B-4397-9ABD-6C4C36D88BB6}" type="pres">
      <dgm:prSet presAssocID="{12CF308B-2C5E-40FB-8CC0-821AF35180BF}" presName="parentText" presStyleLbl="node1" presStyleIdx="2" presStyleCnt="5" custScaleY="2884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7B9D8D-8AF9-42DE-B6D5-86F2C8B32133}" type="pres">
      <dgm:prSet presAssocID="{12CF308B-2C5E-40FB-8CC0-821AF35180BF}" presName="childText" presStyleLbl="revTx" presStyleIdx="2" presStyleCnt="5" custScaleY="3124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5D8B66-43F6-47EE-8542-4D682826F472}" type="pres">
      <dgm:prSet presAssocID="{5C97E12A-82DA-4A80-928D-024AB0C3F3D1}" presName="parentText" presStyleLbl="node1" presStyleIdx="3" presStyleCnt="5" custScaleY="3027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F4B8995-AE24-4126-89EF-58C74F0B4FF5}" type="pres">
      <dgm:prSet presAssocID="{5C97E12A-82DA-4A80-928D-024AB0C3F3D1}" presName="childText" presStyleLbl="revTx" presStyleIdx="3" presStyleCnt="5" custScaleY="81448" custLinFactNeighborX="-600" custLinFactNeighborY="172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A41351-D0A7-4C73-B083-02564BA6548F}" type="pres">
      <dgm:prSet presAssocID="{BEADB974-9415-4C7F-AE2B-9E84AE5CEC15}" presName="parentText" presStyleLbl="node1" presStyleIdx="4" presStyleCnt="5" custScaleY="2856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E71C2FE-1692-4437-9CBB-821A67316559}" type="pres">
      <dgm:prSet presAssocID="{BEADB974-9415-4C7F-AE2B-9E84AE5CEC15}" presName="childText" presStyleLbl="revTx" presStyleIdx="4" presStyleCnt="5" custScaleY="5440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DB6E9F5-5505-461F-BE7B-9F5037D1A62D}" srcId="{8BDC1253-DFF7-47B4-8BDB-F90C22637255}" destId="{1312BC17-1887-4588-9AFE-20B0825EB643}" srcOrd="4" destOrd="0" parTransId="{747CBC1F-1526-4B29-ACCC-13EB6AD33023}" sibTransId="{293A6E94-EFA5-45C5-AED0-DA0957246D00}"/>
    <dgm:cxn modelId="{7CE1144F-7B6A-4099-9D92-3A7AC1DF28EE}" type="presOf" srcId="{0E294DF6-3E2C-48E2-B151-7373DC294016}" destId="{4DD4CC23-347B-443D-8C38-48DC006F9F9A}" srcOrd="0" destOrd="0" presId="urn:microsoft.com/office/officeart/2005/8/layout/vList2"/>
    <dgm:cxn modelId="{16B18D0E-00D0-4035-9304-A7EE5B6A4BB0}" type="presOf" srcId="{C5012E27-56C0-497F-9B99-0887FD8D21EE}" destId="{371C0057-0BE2-402B-837D-729875EFE5CF}" srcOrd="0" destOrd="3" presId="urn:microsoft.com/office/officeart/2005/8/layout/vList2"/>
    <dgm:cxn modelId="{74B7DE9A-DB0B-4E39-9641-4FE3AAE33834}" srcId="{5C97E12A-82DA-4A80-928D-024AB0C3F3D1}" destId="{F2890437-1AB0-4645-AACE-00C7637EE054}" srcOrd="2" destOrd="0" parTransId="{C989C235-60F7-494E-A750-74A96049995B}" sibTransId="{2D7F6311-537F-4A12-AFA4-B4DCF3C56E03}"/>
    <dgm:cxn modelId="{EF83B604-8382-44F0-BA82-A02B50F39CA5}" srcId="{8BDC1253-DFF7-47B4-8BDB-F90C22637255}" destId="{07B4FD3E-F139-44CF-AAB3-0E3EE88B03E4}" srcOrd="0" destOrd="0" parTransId="{51FE093F-8DA6-45D3-B7DE-E132D8873DB4}" sibTransId="{D1736A1C-6E44-40C1-9E3A-0315F3AB7C77}"/>
    <dgm:cxn modelId="{0F6414A0-0F76-4E02-9425-9ADACB13FB78}" srcId="{8BDC1253-DFF7-47B4-8BDB-F90C22637255}" destId="{15B47D95-5211-4BE2-A39B-9493BC5FE820}" srcOrd="1" destOrd="0" parTransId="{57399C15-5B2E-4B1E-A834-74096A0F0D61}" sibTransId="{099AA02B-C042-4286-9C5E-C573CFF11FAC}"/>
    <dgm:cxn modelId="{7F9BAC9D-ACC8-4FBE-90E3-6AEE6FAAE607}" srcId="{BEADB974-9415-4C7F-AE2B-9E84AE5CEC15}" destId="{E5C87BB0-3530-4AA0-B4BF-B8B00C5B410E}" srcOrd="1" destOrd="0" parTransId="{03CB1237-22A0-4211-95F0-7BED9DF795EE}" sibTransId="{007BD314-E2C4-4718-9B7D-216CA4AFC0EC}"/>
    <dgm:cxn modelId="{42CE48FB-74C6-4F82-AF6E-C732990BC053}" type="presOf" srcId="{5604252E-D8B2-41A1-A657-5BC96734ECB9}" destId="{CF4B8995-AE24-4126-89EF-58C74F0B4FF5}" srcOrd="0" destOrd="0" presId="urn:microsoft.com/office/officeart/2005/8/layout/vList2"/>
    <dgm:cxn modelId="{28EA9DFF-15FB-46DC-BEE6-D08A573398C4}" srcId="{8BDC1253-DFF7-47B4-8BDB-F90C22637255}" destId="{C5012E27-56C0-497F-9B99-0887FD8D21EE}" srcOrd="3" destOrd="0" parTransId="{98F995E2-1334-4E89-8147-71B52E658306}" sibTransId="{F5D8D027-F496-4859-A88B-4AD8EF79AB08}"/>
    <dgm:cxn modelId="{28E219C8-4A27-4066-9075-8ACC9CEB5833}" type="presOf" srcId="{A1E489EC-1551-40BB-B6D1-211B9BDD4D14}" destId="{D97B9D8D-8AF9-42DE-B6D5-86F2C8B32133}" srcOrd="0" destOrd="1" presId="urn:microsoft.com/office/officeart/2005/8/layout/vList2"/>
    <dgm:cxn modelId="{DE5B2993-C0A4-41CA-B169-97F17E9E8D95}" type="presOf" srcId="{E5EDF834-2BA3-47EA-B730-277EFBF6DD27}" destId="{BE71C2FE-1692-4437-9CBB-821A67316559}" srcOrd="0" destOrd="2" presId="urn:microsoft.com/office/officeart/2005/8/layout/vList2"/>
    <dgm:cxn modelId="{AD2C7094-C6E9-4347-99C1-E1D97F0BFC85}" type="presOf" srcId="{0AF5339B-4EE8-4288-99FC-BEBDE0BEEFCE}" destId="{D97B9D8D-8AF9-42DE-B6D5-86F2C8B32133}" srcOrd="0" destOrd="0" presId="urn:microsoft.com/office/officeart/2005/8/layout/vList2"/>
    <dgm:cxn modelId="{0872A6DD-14A0-4140-8396-12A496C40752}" srcId="{0E294DF6-3E2C-48E2-B151-7373DC294016}" destId="{BEADB974-9415-4C7F-AE2B-9E84AE5CEC15}" srcOrd="4" destOrd="0" parTransId="{CC05CFF4-FF72-4086-BD28-FA51C994F782}" sibTransId="{BD4F8B0E-9C3C-463C-97F7-483C33F7B27D}"/>
    <dgm:cxn modelId="{79885E85-4EA2-40BA-8595-F357443E0343}" type="presOf" srcId="{B125A67B-6027-4C33-9745-4B4E63123E86}" destId="{BE71C2FE-1692-4437-9CBB-821A67316559}" srcOrd="0" destOrd="0" presId="urn:microsoft.com/office/officeart/2005/8/layout/vList2"/>
    <dgm:cxn modelId="{70D6C85E-5432-4125-A8C4-EE3EB80D221E}" srcId="{5C97E12A-82DA-4A80-928D-024AB0C3F3D1}" destId="{A74B67B1-01F8-4E6F-B393-9C7AD0B33DC3}" srcOrd="1" destOrd="0" parTransId="{16EA8BC1-CA53-4F0C-BB01-2165BB3C2931}" sibTransId="{67564E16-FC72-436E-AEA5-9209A86BED5A}"/>
    <dgm:cxn modelId="{F9D5636A-42B9-4F1D-8CD9-5805D3095F95}" type="presOf" srcId="{07B4FD3E-F139-44CF-AAB3-0E3EE88B03E4}" destId="{371C0057-0BE2-402B-837D-729875EFE5CF}" srcOrd="0" destOrd="0" presId="urn:microsoft.com/office/officeart/2005/8/layout/vList2"/>
    <dgm:cxn modelId="{8C264726-7847-49B0-A278-4634381DF4D3}" srcId="{BEADB974-9415-4C7F-AE2B-9E84AE5CEC15}" destId="{E5EDF834-2BA3-47EA-B730-277EFBF6DD27}" srcOrd="2" destOrd="0" parTransId="{10E0204A-F232-4FBC-BD05-65F7470DA126}" sibTransId="{C06E4E25-60A4-44CC-9BF6-AD1F91763CB9}"/>
    <dgm:cxn modelId="{4A709409-9BCA-4C76-95BF-C2455475F846}" type="presOf" srcId="{5C97E12A-82DA-4A80-928D-024AB0C3F3D1}" destId="{825D8B66-43F6-47EE-8542-4D682826F472}" srcOrd="0" destOrd="0" presId="urn:microsoft.com/office/officeart/2005/8/layout/vList2"/>
    <dgm:cxn modelId="{217FF729-7C7D-4814-A5BC-A96487901B0D}" srcId="{0E294DF6-3E2C-48E2-B151-7373DC294016}" destId="{12CF308B-2C5E-40FB-8CC0-821AF35180BF}" srcOrd="2" destOrd="0" parTransId="{3A0895B1-D3BB-42F1-9E5D-4FB98C8FF664}" sibTransId="{16DC2A3D-013D-4898-8C54-99C9CD381374}"/>
    <dgm:cxn modelId="{A9A7CAD3-788C-4D43-9839-7E7642690B7B}" type="presOf" srcId="{8BDC1253-DFF7-47B4-8BDB-F90C22637255}" destId="{4A8E2AF0-D20E-4EBF-B455-22470AD62BD2}" srcOrd="0" destOrd="0" presId="urn:microsoft.com/office/officeart/2005/8/layout/vList2"/>
    <dgm:cxn modelId="{F6DC5163-E1ED-4839-BC93-81885D2D1BC7}" srcId="{12CF308B-2C5E-40FB-8CC0-821AF35180BF}" destId="{0AF5339B-4EE8-4288-99FC-BEBDE0BEEFCE}" srcOrd="0" destOrd="0" parTransId="{F067B835-E644-492F-A809-2B57E6E77CAE}" sibTransId="{D823D18A-6A3F-4CB3-B0D6-BA9685EDB135}"/>
    <dgm:cxn modelId="{D97ED85E-8EC5-4DE7-9A3A-BCEC9DDF0ADB}" srcId="{BEADB974-9415-4C7F-AE2B-9E84AE5CEC15}" destId="{B125A67B-6027-4C33-9745-4B4E63123E86}" srcOrd="0" destOrd="0" parTransId="{5F62C0D9-E30F-429D-982E-6CE64A9BF957}" sibTransId="{F1110B44-1F64-4156-A489-4C110E733A0C}"/>
    <dgm:cxn modelId="{BBF760DF-ADD7-4F20-BB3D-F4196E57F1F1}" type="presOf" srcId="{9A466E6A-D201-47AE-B387-206750120429}" destId="{77F09AAC-353D-4138-B772-24B0F870446A}" srcOrd="0" destOrd="0" presId="urn:microsoft.com/office/officeart/2005/8/layout/vList2"/>
    <dgm:cxn modelId="{C42B0D31-147F-4358-8012-452CF9EE8D25}" srcId="{08381A4B-0152-4832-824F-E6249D7F7432}" destId="{9A466E6A-D201-47AE-B387-206750120429}" srcOrd="0" destOrd="0" parTransId="{36C9A444-8786-4437-93F4-53B0EB1E17A4}" sibTransId="{71AB420F-6A33-4E83-86C9-D4C036ECB88C}"/>
    <dgm:cxn modelId="{5FC5A3E8-39EC-4258-A990-CB7ABA3C6450}" type="presOf" srcId="{08381A4B-0152-4832-824F-E6249D7F7432}" destId="{64FEB0BC-0547-4A88-AA7B-F3B7DFE646A5}" srcOrd="0" destOrd="0" presId="urn:microsoft.com/office/officeart/2005/8/layout/vList2"/>
    <dgm:cxn modelId="{427AE1CF-3B73-48A1-8935-35E396704D58}" type="presOf" srcId="{15B47D95-5211-4BE2-A39B-9493BC5FE820}" destId="{371C0057-0BE2-402B-837D-729875EFE5CF}" srcOrd="0" destOrd="1" presId="urn:microsoft.com/office/officeart/2005/8/layout/vList2"/>
    <dgm:cxn modelId="{A40E7E6D-A781-47CB-B65B-EA6EA2CFA1CA}" type="presOf" srcId="{12CF308B-2C5E-40FB-8CC0-821AF35180BF}" destId="{22EDC753-261B-4397-9ABD-6C4C36D88BB6}" srcOrd="0" destOrd="0" presId="urn:microsoft.com/office/officeart/2005/8/layout/vList2"/>
    <dgm:cxn modelId="{382B3978-7A8C-4945-83AA-ACE74FB50A7A}" type="presOf" srcId="{A74B67B1-01F8-4E6F-B393-9C7AD0B33DC3}" destId="{CF4B8995-AE24-4126-89EF-58C74F0B4FF5}" srcOrd="0" destOrd="1" presId="urn:microsoft.com/office/officeart/2005/8/layout/vList2"/>
    <dgm:cxn modelId="{0B132BCD-E6CA-4830-92A9-8B82DC196D42}" srcId="{0E294DF6-3E2C-48E2-B151-7373DC294016}" destId="{5C97E12A-82DA-4A80-928D-024AB0C3F3D1}" srcOrd="3" destOrd="0" parTransId="{E0CD2466-18FF-48CA-807F-835BA977FB0E}" sibTransId="{71070EA9-3151-42A5-9CF1-EC9DAE8E31F6}"/>
    <dgm:cxn modelId="{923AF762-C5A0-4983-B5FD-43C04EB94ACD}" srcId="{0E294DF6-3E2C-48E2-B151-7373DC294016}" destId="{08381A4B-0152-4832-824F-E6249D7F7432}" srcOrd="0" destOrd="0" parTransId="{A2225795-BCCF-49D5-8BEE-4455298C454C}" sibTransId="{DD0722F8-F902-4664-977D-69F191095504}"/>
    <dgm:cxn modelId="{ED267906-907E-43B2-BC22-62736294EC40}" srcId="{12CF308B-2C5E-40FB-8CC0-821AF35180BF}" destId="{A1E489EC-1551-40BB-B6D1-211B9BDD4D14}" srcOrd="1" destOrd="0" parTransId="{097505A5-0B2E-4518-87AC-3074A3704772}" sibTransId="{148B1A75-B75F-4624-A6BC-41CD56B87A1A}"/>
    <dgm:cxn modelId="{5BCFEB7B-3ED9-4297-A288-14A2D9B9516C}" type="presOf" srcId="{F2890437-1AB0-4645-AACE-00C7637EE054}" destId="{CF4B8995-AE24-4126-89EF-58C74F0B4FF5}" srcOrd="0" destOrd="2" presId="urn:microsoft.com/office/officeart/2005/8/layout/vList2"/>
    <dgm:cxn modelId="{994C616C-BCFE-499B-ABA9-267B2B1C1BE4}" srcId="{0E294DF6-3E2C-48E2-B151-7373DC294016}" destId="{8BDC1253-DFF7-47B4-8BDB-F90C22637255}" srcOrd="1" destOrd="0" parTransId="{C8DD4850-7F37-49A1-B494-BFE0C2DC3552}" sibTransId="{74AC1711-1BBB-4B82-90FF-E0991A1276CE}"/>
    <dgm:cxn modelId="{D1D59ECD-49BF-463E-A229-4B1B636672F3}" type="presOf" srcId="{E5C87BB0-3530-4AA0-B4BF-B8B00C5B410E}" destId="{BE71C2FE-1692-4437-9CBB-821A67316559}" srcOrd="0" destOrd="1" presId="urn:microsoft.com/office/officeart/2005/8/layout/vList2"/>
    <dgm:cxn modelId="{DE39C3E4-37C0-45D2-B72F-DA7D6734742F}" type="presOf" srcId="{1312BC17-1887-4588-9AFE-20B0825EB643}" destId="{371C0057-0BE2-402B-837D-729875EFE5CF}" srcOrd="0" destOrd="4" presId="urn:microsoft.com/office/officeart/2005/8/layout/vList2"/>
    <dgm:cxn modelId="{B887564B-6B87-42F7-8F8A-38F9D7891958}" type="presOf" srcId="{F47579C4-253D-4E0D-81D9-0C392C11148B}" destId="{371C0057-0BE2-402B-837D-729875EFE5CF}" srcOrd="0" destOrd="2" presId="urn:microsoft.com/office/officeart/2005/8/layout/vList2"/>
    <dgm:cxn modelId="{88BB9C02-752D-4F88-A174-F82ECE980A63}" srcId="{8BDC1253-DFF7-47B4-8BDB-F90C22637255}" destId="{F47579C4-253D-4E0D-81D9-0C392C11148B}" srcOrd="2" destOrd="0" parTransId="{6CA9B6EF-03C0-4B7F-8FE2-6DEE8CFC13B5}" sibTransId="{3F421534-B2CE-496E-BF96-88F563EED760}"/>
    <dgm:cxn modelId="{B7F5A420-B49D-4A02-8862-F8CFEF0CAA29}" srcId="{5C97E12A-82DA-4A80-928D-024AB0C3F3D1}" destId="{5604252E-D8B2-41A1-A657-5BC96734ECB9}" srcOrd="0" destOrd="0" parTransId="{02E03136-C411-4D90-954C-5B3B9814F03A}" sibTransId="{8966F1ED-F377-4282-A912-4C8647CB41AD}"/>
    <dgm:cxn modelId="{B47C426D-A6FE-4017-80CE-ECA3F0ABA876}" type="presOf" srcId="{BEADB974-9415-4C7F-AE2B-9E84AE5CEC15}" destId="{77A41351-D0A7-4C73-B083-02564BA6548F}" srcOrd="0" destOrd="0" presId="urn:microsoft.com/office/officeart/2005/8/layout/vList2"/>
    <dgm:cxn modelId="{CE2A6AA2-DFC6-4EF6-8D6B-2F5FB9227F05}" type="presParOf" srcId="{4DD4CC23-347B-443D-8C38-48DC006F9F9A}" destId="{64FEB0BC-0547-4A88-AA7B-F3B7DFE646A5}" srcOrd="0" destOrd="0" presId="urn:microsoft.com/office/officeart/2005/8/layout/vList2"/>
    <dgm:cxn modelId="{840FBC07-AD42-4ED4-9446-906FE9E8BDE1}" type="presParOf" srcId="{4DD4CC23-347B-443D-8C38-48DC006F9F9A}" destId="{77F09AAC-353D-4138-B772-24B0F870446A}" srcOrd="1" destOrd="0" presId="urn:microsoft.com/office/officeart/2005/8/layout/vList2"/>
    <dgm:cxn modelId="{3FF43B20-AAE4-4BB8-90B4-BE730B4963A0}" type="presParOf" srcId="{4DD4CC23-347B-443D-8C38-48DC006F9F9A}" destId="{4A8E2AF0-D20E-4EBF-B455-22470AD62BD2}" srcOrd="2" destOrd="0" presId="urn:microsoft.com/office/officeart/2005/8/layout/vList2"/>
    <dgm:cxn modelId="{8711F999-26CE-4457-BE01-8B2EDCE7589E}" type="presParOf" srcId="{4DD4CC23-347B-443D-8C38-48DC006F9F9A}" destId="{371C0057-0BE2-402B-837D-729875EFE5CF}" srcOrd="3" destOrd="0" presId="urn:microsoft.com/office/officeart/2005/8/layout/vList2"/>
    <dgm:cxn modelId="{98C081BD-51DE-408D-9C16-736AC50CA5A6}" type="presParOf" srcId="{4DD4CC23-347B-443D-8C38-48DC006F9F9A}" destId="{22EDC753-261B-4397-9ABD-6C4C36D88BB6}" srcOrd="4" destOrd="0" presId="urn:microsoft.com/office/officeart/2005/8/layout/vList2"/>
    <dgm:cxn modelId="{CD8E5450-162B-4161-BB3F-1A6C312E466A}" type="presParOf" srcId="{4DD4CC23-347B-443D-8C38-48DC006F9F9A}" destId="{D97B9D8D-8AF9-42DE-B6D5-86F2C8B32133}" srcOrd="5" destOrd="0" presId="urn:microsoft.com/office/officeart/2005/8/layout/vList2"/>
    <dgm:cxn modelId="{9C6F8310-F473-4562-8601-744AE99C62BF}" type="presParOf" srcId="{4DD4CC23-347B-443D-8C38-48DC006F9F9A}" destId="{825D8B66-43F6-47EE-8542-4D682826F472}" srcOrd="6" destOrd="0" presId="urn:microsoft.com/office/officeart/2005/8/layout/vList2"/>
    <dgm:cxn modelId="{D7EB683E-846B-4110-9DFF-250C79650FC6}" type="presParOf" srcId="{4DD4CC23-347B-443D-8C38-48DC006F9F9A}" destId="{CF4B8995-AE24-4126-89EF-58C74F0B4FF5}" srcOrd="7" destOrd="0" presId="urn:microsoft.com/office/officeart/2005/8/layout/vList2"/>
    <dgm:cxn modelId="{69DD8A10-8F2B-492D-A16F-75C6DED632F2}" type="presParOf" srcId="{4DD4CC23-347B-443D-8C38-48DC006F9F9A}" destId="{77A41351-D0A7-4C73-B083-02564BA6548F}" srcOrd="8" destOrd="0" presId="urn:microsoft.com/office/officeart/2005/8/layout/vList2"/>
    <dgm:cxn modelId="{645DB845-61EB-4DFE-B6D2-757A361F7C8F}" type="presParOf" srcId="{4DD4CC23-347B-443D-8C38-48DC006F9F9A}" destId="{BE71C2FE-1692-4437-9CBB-821A6731655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EB0BC-0547-4A88-AA7B-F3B7DFE646A5}">
      <dsp:nvSpPr>
        <dsp:cNvPr id="0" name=""/>
        <dsp:cNvSpPr/>
      </dsp:nvSpPr>
      <dsp:spPr>
        <a:xfrm>
          <a:off x="0" y="315167"/>
          <a:ext cx="8131909" cy="370323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Introducción</a:t>
          </a:r>
          <a:endParaRPr lang="es-MX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8078" y="333245"/>
        <a:ext cx="8095753" cy="334167"/>
      </dsp:txXfrm>
    </dsp:sp>
    <dsp:sp modelId="{77F09AAC-353D-4138-B772-24B0F870446A}">
      <dsp:nvSpPr>
        <dsp:cNvPr id="0" name=""/>
        <dsp:cNvSpPr/>
      </dsp:nvSpPr>
      <dsp:spPr>
        <a:xfrm>
          <a:off x="0" y="629628"/>
          <a:ext cx="8131909" cy="37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8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629628"/>
        <a:ext cx="8131909" cy="377538"/>
      </dsp:txXfrm>
    </dsp:sp>
    <dsp:sp modelId="{4A8E2AF0-D20E-4EBF-B455-22470AD62BD2}">
      <dsp:nvSpPr>
        <dsp:cNvPr id="0" name=""/>
        <dsp:cNvSpPr/>
      </dsp:nvSpPr>
      <dsp:spPr>
        <a:xfrm>
          <a:off x="0" y="1007166"/>
          <a:ext cx="8131909" cy="35397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Teoría elemental </a:t>
          </a:r>
          <a:endParaRPr lang="es-MX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280" y="1024446"/>
        <a:ext cx="8097349" cy="319414"/>
      </dsp:txXfrm>
    </dsp:sp>
    <dsp:sp modelId="{371C0057-0BE2-402B-837D-729875EFE5CF}">
      <dsp:nvSpPr>
        <dsp:cNvPr id="0" name=""/>
        <dsp:cNvSpPr/>
      </dsp:nvSpPr>
      <dsp:spPr>
        <a:xfrm>
          <a:off x="0" y="1361140"/>
          <a:ext cx="8131909" cy="780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8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ecuación que gobierna el método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 caso de un electrodo en profundidad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 caso de un electrodo en superficie 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61140"/>
        <a:ext cx="8131909" cy="780082"/>
      </dsp:txXfrm>
    </dsp:sp>
    <dsp:sp modelId="{22EDC753-261B-4397-9ABD-6C4C36D88BB6}">
      <dsp:nvSpPr>
        <dsp:cNvPr id="0" name=""/>
        <dsp:cNvSpPr/>
      </dsp:nvSpPr>
      <dsp:spPr>
        <a:xfrm>
          <a:off x="0" y="2141223"/>
          <a:ext cx="8131909" cy="34524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Resistividad real, ¿Por que no aparente?</a:t>
          </a:r>
          <a:endParaRPr lang="es-MX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854" y="2158077"/>
        <a:ext cx="8098201" cy="311540"/>
      </dsp:txXfrm>
    </dsp:sp>
    <dsp:sp modelId="{D97B9D8D-8AF9-42DE-B6D5-86F2C8B32133}">
      <dsp:nvSpPr>
        <dsp:cNvPr id="0" name=""/>
        <dsp:cNvSpPr/>
      </dsp:nvSpPr>
      <dsp:spPr>
        <a:xfrm>
          <a:off x="0" y="2486471"/>
          <a:ext cx="8131909" cy="330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88" tIns="5080" rIns="28448" bIns="508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4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</a:t>
          </a:r>
          <a:endParaRPr lang="es-MX" sz="16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importancia de la inversión de datos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86471"/>
        <a:ext cx="8131909" cy="330791"/>
      </dsp:txXfrm>
    </dsp:sp>
    <dsp:sp modelId="{825D8B66-43F6-47EE-8542-4D682826F472}">
      <dsp:nvSpPr>
        <dsp:cNvPr id="0" name=""/>
        <dsp:cNvSpPr/>
      </dsp:nvSpPr>
      <dsp:spPr>
        <a:xfrm>
          <a:off x="0" y="2817263"/>
          <a:ext cx="8131909" cy="36231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Casos de estudio (Industria) </a:t>
          </a:r>
          <a:endParaRPr lang="es-MX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687" y="2834950"/>
        <a:ext cx="8096535" cy="326942"/>
      </dsp:txXfrm>
    </dsp:sp>
    <dsp:sp modelId="{CF4B8995-AE24-4126-89EF-58C74F0B4FF5}">
      <dsp:nvSpPr>
        <dsp:cNvPr id="0" name=""/>
        <dsp:cNvSpPr/>
      </dsp:nvSpPr>
      <dsp:spPr>
        <a:xfrm>
          <a:off x="0" y="3200227"/>
          <a:ext cx="8131909" cy="86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8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Volcánico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Vulcano-sedimentario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Calcáreo </a:t>
          </a:r>
          <a:endParaRPr lang="es-MX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200227"/>
        <a:ext cx="8131909" cy="862375"/>
      </dsp:txXfrm>
    </dsp:sp>
    <dsp:sp modelId="{77A41351-D0A7-4C73-B083-02564BA6548F}">
      <dsp:nvSpPr>
        <dsp:cNvPr id="0" name=""/>
        <dsp:cNvSpPr/>
      </dsp:nvSpPr>
      <dsp:spPr>
        <a:xfrm>
          <a:off x="0" y="4041955"/>
          <a:ext cx="8131909" cy="341897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Investigación </a:t>
          </a:r>
          <a:endParaRPr lang="es-MX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690" y="4058645"/>
        <a:ext cx="8098529" cy="308517"/>
      </dsp:txXfrm>
    </dsp:sp>
    <dsp:sp modelId="{BE71C2FE-1692-4437-9CBB-821A67316559}">
      <dsp:nvSpPr>
        <dsp:cNvPr id="0" name=""/>
        <dsp:cNvSpPr/>
      </dsp:nvSpPr>
      <dsp:spPr>
        <a:xfrm>
          <a:off x="0" y="4383853"/>
          <a:ext cx="8131909" cy="57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8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Factores que producen enmascaramiento de anomalías.</a:t>
          </a:r>
          <a:endParaRPr lang="es-MX" sz="160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Integración de datos geofísicos </a:t>
          </a:r>
          <a:endParaRPr lang="es-MX" sz="160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Simulación numérica (modelado directo)</a:t>
          </a:r>
          <a:endParaRPr lang="es-MX" sz="160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383853"/>
        <a:ext cx="8131909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EF5A612-170B-4D69-BB7E-A59B2F957AAE}" type="datetimeFigureOut">
              <a:rPr lang="es-MX" smtClean="0"/>
              <a:t>08/08/2017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768350"/>
            <a:ext cx="68072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73F78B-7DFA-4849-BA09-B948696DE4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62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Exploración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geoeléctrica</a:t>
            </a:r>
            <a:r>
              <a:rPr lang="es-MX" baseline="0" dirty="0" smtClean="0"/>
              <a:t>: usos y aplicaciones en la industria y la investigación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8072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78B-7DFA-4849-BA09-B948696DE46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7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1222" y="1122363"/>
            <a:ext cx="912733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1222" y="3602038"/>
            <a:ext cx="912733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08994" y="365125"/>
            <a:ext cx="2624108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6671" y="365125"/>
            <a:ext cx="7720201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336" y="1709741"/>
            <a:ext cx="104964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0336" y="4589467"/>
            <a:ext cx="104964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6675" y="1825625"/>
            <a:ext cx="5172154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60950" y="1825625"/>
            <a:ext cx="5172154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59" y="365128"/>
            <a:ext cx="1049643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59" y="1681163"/>
            <a:ext cx="5148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8259" y="2505076"/>
            <a:ext cx="514838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60951" y="1681163"/>
            <a:ext cx="51737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60951" y="2505076"/>
            <a:ext cx="51737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60" y="457200"/>
            <a:ext cx="39250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3740" y="987428"/>
            <a:ext cx="616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8260" y="2057400"/>
            <a:ext cx="39250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60" y="457200"/>
            <a:ext cx="39250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73740" y="987428"/>
            <a:ext cx="61609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8260" y="2057400"/>
            <a:ext cx="39250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6675" y="365128"/>
            <a:ext cx="10496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6675" y="1825625"/>
            <a:ext cx="10496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6674" y="6356354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AC8A-7F5E-42EC-A7C2-462A6F8649C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1241" y="6356354"/>
            <a:ext cx="410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94905" y="6356354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95C3-B0AC-45BD-B01C-7D9E897726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19921" y="874190"/>
            <a:ext cx="11902190" cy="5078313"/>
            <a:chOff x="0" y="874190"/>
            <a:chExt cx="12169775" cy="5078313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874190"/>
              <a:ext cx="12169775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MX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 versatilidad de los métodos eléctricos: </a:t>
              </a:r>
            </a:p>
            <a:p>
              <a:pPr algn="ctr">
                <a:lnSpc>
                  <a:spcPct val="150000"/>
                </a:lnSpc>
              </a:pPr>
              <a:r>
                <a:rPr lang="es-MX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aplicación en la industria y el rol en la investigación </a:t>
              </a:r>
            </a:p>
            <a:p>
              <a:pPr algn="ctr">
                <a:lnSpc>
                  <a:spcPct val="150000"/>
                </a:lnSpc>
              </a:pPr>
              <a:endPara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s-MX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Ing. Marco </a:t>
              </a:r>
              <a:r>
                <a:rPr lang="es-MX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Antonio Oliva </a:t>
              </a:r>
              <a:r>
                <a:rPr lang="es-MX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Gutiérrez</a:t>
              </a:r>
            </a:p>
            <a:p>
              <a:pPr algn="ctr"/>
              <a:r>
                <a:rPr lang="es-MX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</a:t>
              </a:r>
              <a:r>
                <a:rPr lang="es-MX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Investigación </a:t>
              </a:r>
              <a:r>
                <a:rPr lang="es-MX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Científica y de </a:t>
              </a:r>
              <a:r>
                <a:rPr lang="es-MX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Superior de Ensenada B.C</a:t>
              </a:r>
            </a:p>
            <a:p>
              <a:pPr algn="ctr"/>
              <a:r>
                <a:rPr lang="es-MX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División de Ciencias de La Tierra </a:t>
              </a:r>
            </a:p>
            <a:p>
              <a:pPr algn="ctr"/>
              <a:r>
                <a:rPr lang="es-MX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s-MX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epartamento de Geofísica Aplicada</a:t>
              </a:r>
            </a:p>
          </p:txBody>
        </p:sp>
        <p:pic>
          <p:nvPicPr>
            <p:cNvPr id="14" name="Picture 3" descr="C:\Users\MarcoAntonio\Pictures\Logo_cicese_mr_con_marge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886" y="2830521"/>
              <a:ext cx="2342006" cy="116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CuadroTexto"/>
          <p:cNvSpPr txBox="1"/>
          <p:nvPr/>
        </p:nvSpPr>
        <p:spPr>
          <a:xfrm>
            <a:off x="2" y="3"/>
            <a:ext cx="12169774" cy="3077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" y="6560460"/>
            <a:ext cx="12169774" cy="3077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 olivamarco@cicese.edu.mx		</a:t>
            </a:r>
            <a:r>
              <a:rPr lang="es-MX" sz="1400" dirty="0">
                <a:solidFill>
                  <a:schemeClr val="bg1"/>
                </a:solidFill>
              </a:rPr>
              <a:t>	</a:t>
            </a:r>
            <a:r>
              <a:rPr lang="es-MX" sz="1400" dirty="0" smtClean="0">
                <a:solidFill>
                  <a:schemeClr val="bg1"/>
                </a:solidFill>
              </a:rPr>
              <a:t>          Teoría de Inversión de Datos </a:t>
            </a:r>
            <a:r>
              <a:rPr lang="es-MX" sz="1400" dirty="0" smtClean="0">
                <a:solidFill>
                  <a:schemeClr val="bg1"/>
                </a:solidFill>
              </a:rPr>
              <a:t>		</a:t>
            </a:r>
            <a:r>
              <a:rPr lang="es-MX" sz="1400" dirty="0">
                <a:solidFill>
                  <a:schemeClr val="bg1"/>
                </a:solidFill>
              </a:rPr>
              <a:t>	</a:t>
            </a:r>
            <a:r>
              <a:rPr lang="es-MX" sz="1400" dirty="0" smtClean="0">
                <a:solidFill>
                  <a:schemeClr val="bg1"/>
                </a:solidFill>
              </a:rPr>
              <a:t>	                     </a:t>
            </a:r>
            <a:r>
              <a:rPr lang="es-MX" sz="1400" dirty="0" smtClean="0">
                <a:solidFill>
                  <a:schemeClr val="bg1"/>
                </a:solidFill>
              </a:rPr>
              <a:t>  Agosto, </a:t>
            </a:r>
            <a:r>
              <a:rPr lang="es-MX" sz="1400" dirty="0" smtClean="0">
                <a:solidFill>
                  <a:schemeClr val="bg1"/>
                </a:solidFill>
              </a:rPr>
              <a:t>2017</a:t>
            </a:r>
            <a:endParaRPr lang="es-MX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7"/>
    </mc:Choice>
    <mc:Fallback xmlns="">
      <p:transition spd="slow" advTm="19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264524684"/>
              </p:ext>
            </p:extLst>
          </p:nvPr>
        </p:nvGraphicFramePr>
        <p:xfrm>
          <a:off x="1061014" y="1186592"/>
          <a:ext cx="8131909" cy="521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012249" y="867255"/>
            <a:ext cx="2790493" cy="495599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Contenido</a:t>
            </a:r>
            <a:endParaRPr lang="es-MX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7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1012249" y="867255"/>
            <a:ext cx="2790493" cy="495599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Contenido</a:t>
            </a:r>
            <a:endParaRPr lang="es-MX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7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" y="0"/>
            <a:ext cx="12169774" cy="6868237"/>
            <a:chOff x="2" y="0"/>
            <a:chExt cx="12169774" cy="6868237"/>
          </a:xfrm>
        </p:grpSpPr>
        <p:grpSp>
          <p:nvGrpSpPr>
            <p:cNvPr id="4" name="3 Grupo"/>
            <p:cNvGrpSpPr/>
            <p:nvPr/>
          </p:nvGrpSpPr>
          <p:grpSpPr>
            <a:xfrm>
              <a:off x="2" y="0"/>
              <a:ext cx="12169774" cy="6868237"/>
              <a:chOff x="2" y="0"/>
              <a:chExt cx="12169774" cy="6868237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88" t="41418" r="15981" b="41231"/>
              <a:stretch/>
            </p:blipFill>
            <p:spPr bwMode="auto">
              <a:xfrm>
                <a:off x="10712860" y="27218"/>
                <a:ext cx="1105805" cy="899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C:\Users\MarcoAntonio\Pictures\Logo_cicese_mr_con_marge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28" y="0"/>
                <a:ext cx="1808029" cy="89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" y="6560460"/>
                <a:ext cx="12169774" cy="3077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 smtClean="0">
                    <a:solidFill>
                      <a:schemeClr val="bg1"/>
                    </a:solidFill>
                  </a:rPr>
                  <a:t> olivamarco@cicese.edu.mx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        Teoría de Inversión de Datos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MX" sz="1400" dirty="0">
                    <a:solidFill>
                      <a:schemeClr val="bg1"/>
                    </a:solidFill>
                  </a:rPr>
                  <a:t>	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	                    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  Agosto, </a:t>
                </a:r>
                <a:r>
                  <a:rPr lang="es-MX" sz="1400" dirty="0" smtClean="0">
                    <a:solidFill>
                      <a:schemeClr val="bg1"/>
                    </a:solidFill>
                  </a:rPr>
                  <a:t>2017</a:t>
                </a:r>
                <a:endParaRPr lang="es-MX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1456918" y="27218"/>
              <a:ext cx="92559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Centro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Investigación Científica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de </a:t>
              </a:r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Educación </a:t>
              </a:r>
              <a:r>
                <a:rPr lang="es-MX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Superior </a:t>
              </a:r>
              <a:endParaRPr lang="es-MX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s-MX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Ensenada Baja California. </a:t>
              </a:r>
              <a:endParaRPr lang="es-MX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"/>
    </mc:Choice>
    <mc:Fallback xmlns="">
      <p:transition spd="slow" advTm="695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13822</TotalTime>
  <Words>352</Words>
  <Application>Microsoft Office PowerPoint</Application>
  <PresentationFormat>Personalizado</PresentationFormat>
  <Paragraphs>87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SONY VAIO</dc:creator>
  <cp:lastModifiedBy>Marco Antonio Oliva Gutierrez</cp:lastModifiedBy>
  <cp:revision>277</cp:revision>
  <cp:lastPrinted>2016-09-25T07:37:12Z</cp:lastPrinted>
  <dcterms:created xsi:type="dcterms:W3CDTF">2016-09-05T09:09:52Z</dcterms:created>
  <dcterms:modified xsi:type="dcterms:W3CDTF">2017-08-08T09:27:57Z</dcterms:modified>
</cp:coreProperties>
</file>