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bb36fd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bb36fd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bb36fd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bb36fd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bb36fd1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bb36fd1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bf2f88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bf2f88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bf2f88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bf2f88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bb36fd1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bb36fd1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38f13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38f13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b38f13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b38f13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b38f13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b38f13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bb36fd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bb36fd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bb36fd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bb36fd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bb36fd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bb36fd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bb36fd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bb36fd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bb36fd1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bb36fd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70000" y="1892650"/>
            <a:ext cx="4404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MELVIN OLIVE III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70000" y="2497850"/>
            <a:ext cx="372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Interview web Application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37525" y="86425"/>
            <a:ext cx="45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get User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56150" y="659125"/>
            <a:ext cx="3053400" cy="119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Jinja Loops I was able to create an active form from a HTML file to a python file which eventually added data to a JSON file.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 flipH="1" rot="10800000">
            <a:off x="3709050" y="4271100"/>
            <a:ext cx="301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50" y="1955500"/>
            <a:ext cx="3297652" cy="29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2486" t="0"/>
          <a:stretch/>
        </p:blipFill>
        <p:spPr>
          <a:xfrm>
            <a:off x="0" y="0"/>
            <a:ext cx="91972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550" y="4564300"/>
            <a:ext cx="2546300" cy="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CHALLENGES: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Aggregating user information from a HTML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store aggregated user information from a HTML table without using SQL or PHP.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Login/sign in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 of python, javascript, json and the Flask framework without any previous python experience.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WHAT’S NEXT?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I am able to take in user information there needs to be a login functionality along with the ability to edit and delete the data will be added to further make this a usable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FLASK(framework)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JQUERY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900" y="1017725"/>
            <a:ext cx="2323401" cy="9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775" y="2246776"/>
            <a:ext cx="1804525" cy="12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470" y="814783"/>
            <a:ext cx="1315850" cy="13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0420" y="3793599"/>
            <a:ext cx="3471875" cy="117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8838" y="2404475"/>
            <a:ext cx="1389125" cy="13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PROJECT OUTLINE: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HTML Functionality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HomePage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Username/Login Functionality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Navigation</a:t>
            </a:r>
            <a:r>
              <a:rPr lang="en" sz="1400"/>
              <a:t> bar with FAQ page and About page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Faq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Questions and Answers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About Page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Interviews Page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 information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Candidate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Create new candidates through this page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</a:t>
            </a:r>
            <a:r>
              <a:rPr lang="en" sz="1400"/>
              <a:t>.  HomePage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Sign Up Process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30325" y="1116825"/>
            <a:ext cx="3924300" cy="292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project is developed using the Flask framework.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this Flask framework I utilized different programming languages to develop the project.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 folders are designated for styling the application.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template folder is designated for all html functionality or html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files are designated to go under the template folder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got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30325" y="1116825"/>
            <a:ext cx="3924300" cy="20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began developing the project with HTML/CSS two programming languages I already had familiarity with.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Next began the use of Python some javascript and eventually Json data aggregated from a html form.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Everything Tie in?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30325" y="1116825"/>
            <a:ext cx="2582100" cy="10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key component of the project is a active HTML form.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25" y="1116825"/>
            <a:ext cx="3503475" cy="280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30325" y="1116825"/>
            <a:ext cx="2582100" cy="10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 form passes information from the user to a local </a:t>
            </a:r>
            <a:r>
              <a:rPr lang="en"/>
              <a:t>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638" y="3565476"/>
            <a:ext cx="3443850" cy="27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625" y="4391450"/>
            <a:ext cx="3443850" cy="51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>
            <a:stCxn id="105" idx="2"/>
            <a:endCxn id="102" idx="0"/>
          </p:cNvCxnSpPr>
          <p:nvPr/>
        </p:nvCxnSpPr>
        <p:spPr>
          <a:xfrm>
            <a:off x="4916563" y="2879376"/>
            <a:ext cx="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2" idx="2"/>
            <a:endCxn id="103" idx="0"/>
          </p:cNvCxnSpPr>
          <p:nvPr/>
        </p:nvCxnSpPr>
        <p:spPr>
          <a:xfrm>
            <a:off x="4916563" y="3837350"/>
            <a:ext cx="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4825" y="192538"/>
            <a:ext cx="3503475" cy="28188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37525" y="86425"/>
            <a:ext cx="45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get User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56150" y="659125"/>
            <a:ext cx="3053400" cy="119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Jinja Loops I was able to create an active form from a HTML file to a python file which eventually added data to a JSON file.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0"/>
          <p:cNvCxnSpPr/>
          <p:nvPr/>
        </p:nvCxnSpPr>
        <p:spPr>
          <a:xfrm>
            <a:off x="5840225" y="3688575"/>
            <a:ext cx="9018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5840225" y="2795875"/>
            <a:ext cx="9018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3872800" y="3697575"/>
            <a:ext cx="10500" cy="1421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2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2920125" y="67425"/>
            <a:ext cx="59325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] Jinja Loops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9550"/>
            <a:ext cx="9144000" cy="3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45900" y="3422175"/>
            <a:ext cx="8606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By utilizing a button type for submit once the user clicks the submit button the form data will be used by the JINJA loops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Next the form data will be posted to python for use to store in a json file.</a:t>
            </a:r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 rot="10800000">
            <a:off x="1731450" y="122225"/>
            <a:ext cx="1049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