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Helvetica Neue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.fntdata"/><Relationship Id="rId11" Type="http://schemas.openxmlformats.org/officeDocument/2006/relationships/slide" Target="slides/slide6.xml"/><Relationship Id="rId22" Type="http://schemas.openxmlformats.org/officeDocument/2006/relationships/font" Target="fonts/HelveticaNeue-boldItalic.fntdata"/><Relationship Id="rId10" Type="http://schemas.openxmlformats.org/officeDocument/2006/relationships/slide" Target="slides/slide5.xml"/><Relationship Id="rId21" Type="http://schemas.openxmlformats.org/officeDocument/2006/relationships/font" Target="fonts/HelveticaNeue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fbb36fd1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fbb36fd1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fbb36fd1e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fbb36fd1e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fbb36fd1e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fbb36fd1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fbb36fd1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fbb36fd1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b38f134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b38f134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fb38f134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fb38f134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fb38f134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fb38f134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fbb36fd1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fbb36fd1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fbb36fd1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fbb36fd1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fbb36fd1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fbb36fd1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fbb36fd1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fbb36fd1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fbb36fd1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fbb36fd1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6.png"/><Relationship Id="rId6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370000" y="1892650"/>
            <a:ext cx="44040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Helvetica Neue"/>
                <a:ea typeface="Helvetica Neue"/>
                <a:cs typeface="Helvetica Neue"/>
                <a:sym typeface="Helvetica Neue"/>
              </a:rPr>
              <a:t>MELVIN OLIVE III</a:t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370000" y="2497850"/>
            <a:ext cx="37203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The Interview web Application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137525" y="86425"/>
            <a:ext cx="455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did I get User Data: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0698" y="0"/>
            <a:ext cx="232330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 txBox="1"/>
          <p:nvPr/>
        </p:nvSpPr>
        <p:spPr>
          <a:xfrm>
            <a:off x="256150" y="659125"/>
            <a:ext cx="3053400" cy="1195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using Jinja Loops I was able to create an active form from a HTML file to a python file which eventually added data to a JSON file.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2" name="Google Shape;132;p22"/>
          <p:cNvCxnSpPr/>
          <p:nvPr/>
        </p:nvCxnSpPr>
        <p:spPr>
          <a:xfrm flipH="1" rot="10800000">
            <a:off x="3709050" y="4271100"/>
            <a:ext cx="3012600" cy="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3" name="Google Shape;13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150" y="1955500"/>
            <a:ext cx="3297652" cy="298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9143999" cy="4403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51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187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Languages: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FLASK(framework)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FLASKR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JAVASCRIPT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JSON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JQUERY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8900" y="1017725"/>
            <a:ext cx="2323401" cy="9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27775" y="2246776"/>
            <a:ext cx="1804525" cy="122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15470" y="814783"/>
            <a:ext cx="1315850" cy="131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60420" y="3793599"/>
            <a:ext cx="3471875" cy="1172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78838" y="2404475"/>
            <a:ext cx="1389125" cy="138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PROJECT OUTLINE: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HTML Functionality 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HomePage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Username/Login Functionality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Navigation</a:t>
            </a:r>
            <a:r>
              <a:rPr lang="en" sz="1400"/>
              <a:t> bar with FAQ page and About page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Faq Page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Blank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About Page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Interviews Page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User information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Candidate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400"/>
              <a:t>Create new candidates through this page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2. Sign Up Process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STRUCTURE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0698" y="0"/>
            <a:ext cx="232330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430325" y="1116825"/>
            <a:ext cx="3924300" cy="292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project is developed using the Flask framework.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Within this Flask framework I utilized different programming languages to develop the project.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Static folders are designated for styling the application.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template folder is designated for all html functionality or html files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Python files are designated to go under the template folder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 got Started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0698" y="0"/>
            <a:ext cx="232330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430325" y="1116825"/>
            <a:ext cx="3924300" cy="20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 began developing the project with HTML/CSS two programming languages I already had familiarity with.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Next began the use of Python some javascript and eventually Json data aggregated from a html form.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Does Everything Tie in?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0698" y="0"/>
            <a:ext cx="232330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/>
        </p:nvSpPr>
        <p:spPr>
          <a:xfrm>
            <a:off x="430325" y="1116825"/>
            <a:ext cx="2582100" cy="1096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central key component of the project is a active HTML form. 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4825" y="1116825"/>
            <a:ext cx="3503474" cy="281790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0698" y="0"/>
            <a:ext cx="232330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/>
        </p:nvSpPr>
        <p:spPr>
          <a:xfrm>
            <a:off x="430325" y="1116825"/>
            <a:ext cx="2582100" cy="1096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HTML form passes information from the user to a local </a:t>
            </a:r>
            <a:r>
              <a:rPr lang="en"/>
              <a:t>database.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4825" y="61475"/>
            <a:ext cx="3503474" cy="281790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03" name="Google Shape;10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4638" y="3565476"/>
            <a:ext cx="3443850" cy="271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94625" y="4391450"/>
            <a:ext cx="3443850" cy="519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Google Shape;105;p19"/>
          <p:cNvCxnSpPr>
            <a:stCxn id="102" idx="2"/>
            <a:endCxn id="103" idx="0"/>
          </p:cNvCxnSpPr>
          <p:nvPr/>
        </p:nvCxnSpPr>
        <p:spPr>
          <a:xfrm>
            <a:off x="4916562" y="2879384"/>
            <a:ext cx="0" cy="68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9"/>
          <p:cNvCxnSpPr>
            <a:stCxn id="103" idx="2"/>
            <a:endCxn id="104" idx="0"/>
          </p:cNvCxnSpPr>
          <p:nvPr/>
        </p:nvCxnSpPr>
        <p:spPr>
          <a:xfrm>
            <a:off x="4916563" y="3837350"/>
            <a:ext cx="0" cy="55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137525" y="86425"/>
            <a:ext cx="455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did I get User Data: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0698" y="0"/>
            <a:ext cx="232330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256150" y="659125"/>
            <a:ext cx="3053400" cy="1195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using Jinja Loops I was able to create an active form from a HTML file to a python file which eventually added data to a JSON file.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4" name="Google Shape;114;p20"/>
          <p:cNvCxnSpPr/>
          <p:nvPr/>
        </p:nvCxnSpPr>
        <p:spPr>
          <a:xfrm>
            <a:off x="5840225" y="3688575"/>
            <a:ext cx="901800" cy="9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20"/>
          <p:cNvCxnSpPr/>
          <p:nvPr/>
        </p:nvCxnSpPr>
        <p:spPr>
          <a:xfrm>
            <a:off x="5840225" y="2795875"/>
            <a:ext cx="901800" cy="9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20"/>
          <p:cNvCxnSpPr/>
          <p:nvPr/>
        </p:nvCxnSpPr>
        <p:spPr>
          <a:xfrm>
            <a:off x="3872800" y="3697575"/>
            <a:ext cx="10500" cy="14217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223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 txBox="1"/>
          <p:nvPr/>
        </p:nvSpPr>
        <p:spPr>
          <a:xfrm>
            <a:off x="2920125" y="67425"/>
            <a:ext cx="5932500" cy="8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] Jinja Loops</a:t>
            </a:r>
            <a:endParaRPr sz="7200">
              <a:solidFill>
                <a:srgbClr val="FFFFFF"/>
              </a:solidFill>
            </a:endParaRPr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709550"/>
            <a:ext cx="9144000" cy="30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 txBox="1"/>
          <p:nvPr/>
        </p:nvSpPr>
        <p:spPr>
          <a:xfrm>
            <a:off x="245900" y="3422175"/>
            <a:ext cx="8606700" cy="8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By utilizing a button type for submit once the user clicks the submit button the form data will be used by the JINJA loops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Next the form data will be posted to python for use to store in a json file.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