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7"/>
    <p:restoredTop sz="94683"/>
  </p:normalViewPr>
  <p:slideViewPr>
    <p:cSldViewPr snapToGrid="0" snapToObjects="1">
      <p:cViewPr varScale="1">
        <p:scale>
          <a:sx n="86" d="100"/>
          <a:sy n="86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7FF3-F538-BB40-A2FA-8721E0B6E3D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3C073DF-E317-6542-B349-DDEB5A3082B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3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7FF3-F538-BB40-A2FA-8721E0B6E3D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73DF-E317-6542-B349-DDEB5A30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7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7FF3-F538-BB40-A2FA-8721E0B6E3D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73DF-E317-6542-B349-DDEB5A30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9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7FF3-F538-BB40-A2FA-8721E0B6E3D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73DF-E317-6542-B349-DDEB5A3082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4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7FF3-F538-BB40-A2FA-8721E0B6E3D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73DF-E317-6542-B349-DDEB5A30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7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7FF3-F538-BB40-A2FA-8721E0B6E3D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73DF-E317-6542-B349-DDEB5A3082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7FF3-F538-BB40-A2FA-8721E0B6E3D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73DF-E317-6542-B349-DDEB5A30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7FF3-F538-BB40-A2FA-8721E0B6E3D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73DF-E317-6542-B349-DDEB5A3082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6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7FF3-F538-BB40-A2FA-8721E0B6E3D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73DF-E317-6542-B349-DDEB5A30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6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7FF3-F538-BB40-A2FA-8721E0B6E3D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73DF-E317-6542-B349-DDEB5A30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6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7FF3-F538-BB40-A2FA-8721E0B6E3D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73DF-E317-6542-B349-DDEB5A308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0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B167FF3-F538-BB40-A2FA-8721E0B6E3D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73DF-E317-6542-B349-DDEB5A3082B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1523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DFF115-119D-479E-9D15-475C470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9DFE-9179-9E4E-9C67-D60EF5646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284" y="487443"/>
            <a:ext cx="8513100" cy="5117852"/>
          </a:xfrm>
        </p:spPr>
        <p:txBody>
          <a:bodyPr anchor="ctr">
            <a:normAutofit/>
          </a:bodyPr>
          <a:lstStyle/>
          <a:p>
            <a:pPr algn="l"/>
            <a:r>
              <a:rPr lang="en-US" sz="8800" dirty="0">
                <a:solidFill>
                  <a:schemeClr val="tx1">
                    <a:lumMod val="50000"/>
                  </a:schemeClr>
                </a:solidFill>
              </a:rPr>
              <a:t>Philadelphia Eagles Organization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4CE26-8E04-F44B-A84F-D55724B8F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9661" y="5657222"/>
            <a:ext cx="7400781" cy="923030"/>
          </a:xfrm>
        </p:spPr>
        <p:txBody>
          <a:bodyPr anchor="b">
            <a:normAutofit/>
          </a:bodyPr>
          <a:lstStyle/>
          <a:p>
            <a:r>
              <a:rPr lang="en-US" sz="2400"/>
              <a:t>By Matthew Olivo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CAA8C-D8F1-4D3B-87B4-4B17F3E28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5674" y="0"/>
            <a:ext cx="274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NFL Draft 2021: Eagles get A+ from Daniel Jeremiah | RSN">
            <a:extLst>
              <a:ext uri="{FF2B5EF4-FFF2-40B4-BE49-F238E27FC236}">
                <a16:creationId xmlns:a16="http://schemas.microsoft.com/office/drawing/2014/main" id="{B3FE045F-D4E0-B040-8A49-AC21234ED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" b="1903"/>
          <a:stretch/>
        </p:blipFill>
        <p:spPr bwMode="auto">
          <a:xfrm>
            <a:off x="8132063" y="1865269"/>
            <a:ext cx="3433237" cy="231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75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F6FA-A915-D047-AC48-D8D7DD88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715F-FEF2-8846-9BCA-C652BE2F7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885285"/>
            <a:ext cx="7796540" cy="3997828"/>
          </a:xfrm>
        </p:spPr>
        <p:txBody>
          <a:bodyPr>
            <a:normAutofit/>
          </a:bodyPr>
          <a:lstStyle/>
          <a:p>
            <a:r>
              <a:rPr lang="en-US" sz="2800" dirty="0"/>
              <a:t>A full catalog of all available historical personnel and players records</a:t>
            </a:r>
          </a:p>
          <a:p>
            <a:r>
              <a:rPr lang="en-US" sz="2800" dirty="0"/>
              <a:t>Ability to use all CRUD operations on database</a:t>
            </a:r>
          </a:p>
          <a:p>
            <a:r>
              <a:rPr lang="en-US" sz="2800" dirty="0"/>
              <a:t>Simple Python with a </a:t>
            </a:r>
            <a:r>
              <a:rPr lang="en-US" sz="2800" dirty="0" err="1"/>
              <a:t>Mysql</a:t>
            </a:r>
            <a:r>
              <a:rPr lang="en-US" sz="2800" dirty="0"/>
              <a:t> backend</a:t>
            </a:r>
          </a:p>
        </p:txBody>
      </p:sp>
    </p:spTree>
    <p:extLst>
      <p:ext uri="{BB962C8B-B14F-4D97-AF65-F5344CB8AC3E}">
        <p14:creationId xmlns:p14="http://schemas.microsoft.com/office/powerpoint/2010/main" val="63531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9B15-873B-AD4B-B28B-1D103568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picked this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86AE-DFA2-614E-9D29-06F3D122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430086"/>
            <a:ext cx="7796540" cy="3997828"/>
          </a:xfrm>
        </p:spPr>
        <p:txBody>
          <a:bodyPr>
            <a:normAutofit/>
          </a:bodyPr>
          <a:lstStyle/>
          <a:p>
            <a:r>
              <a:rPr lang="en-US" sz="2800" dirty="0"/>
              <a:t>I love the Philadelphia Eagles</a:t>
            </a:r>
          </a:p>
          <a:p>
            <a:r>
              <a:rPr lang="en-US" sz="2800" dirty="0"/>
              <a:t>I love the NFL</a:t>
            </a:r>
          </a:p>
          <a:p>
            <a:r>
              <a:rPr lang="en-US" sz="2800" dirty="0"/>
              <a:t>I love looking at the history of the NFL</a:t>
            </a:r>
          </a:p>
        </p:txBody>
      </p:sp>
    </p:spTree>
    <p:extLst>
      <p:ext uri="{BB962C8B-B14F-4D97-AF65-F5344CB8AC3E}">
        <p14:creationId xmlns:p14="http://schemas.microsoft.com/office/powerpoint/2010/main" val="60996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1655-89EC-8948-8A03-26E240CD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C966-9EA2-FF4E-A9F2-AF55B0C72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430086"/>
            <a:ext cx="7796540" cy="3997828"/>
          </a:xfrm>
        </p:spPr>
        <p:txBody>
          <a:bodyPr>
            <a:normAutofit/>
          </a:bodyPr>
          <a:lstStyle/>
          <a:p>
            <a:r>
              <a:rPr lang="en-US" sz="2800" dirty="0"/>
              <a:t>There are a lot of databases out there that track players stats and team history. </a:t>
            </a:r>
          </a:p>
          <a:p>
            <a:r>
              <a:rPr lang="en-US" sz="2800" dirty="0"/>
              <a:t>Far fewer that look at history of team executives and owner ship</a:t>
            </a:r>
          </a:p>
          <a:p>
            <a:r>
              <a:rPr lang="en-US" sz="2800" dirty="0"/>
              <a:t>Tracking all the coaches that pass through an organization is almost never done. </a:t>
            </a:r>
          </a:p>
        </p:txBody>
      </p:sp>
    </p:spTree>
    <p:extLst>
      <p:ext uri="{BB962C8B-B14F-4D97-AF65-F5344CB8AC3E}">
        <p14:creationId xmlns:p14="http://schemas.microsoft.com/office/powerpoint/2010/main" val="298654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CADB-CA14-9240-B8A5-4E159283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my Database is 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391D9-38AD-BC47-A336-376C6347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885285"/>
            <a:ext cx="7796540" cy="4191164"/>
          </a:xfrm>
        </p:spPr>
        <p:txBody>
          <a:bodyPr/>
          <a:lstStyle/>
          <a:p>
            <a:r>
              <a:rPr lang="en-US" sz="2800" dirty="0"/>
              <a:t>While not perfect, my database has completeness of comprehensive online opensource databases</a:t>
            </a:r>
          </a:p>
          <a:p>
            <a:r>
              <a:rPr lang="en-US" sz="2800" dirty="0"/>
              <a:t>Mixed with the ability to look at advanced views and the added functionality of adding and deleting custom records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2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1395C1E-2648-4FFC-AC7C-2C170835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7379FE-10D6-4FEA-BEA3-5E2034A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B7BFA-EBDD-467C-B253-EFA700504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A9D773-2FA9-4E93-A01A-AEECF93E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4E884E-CFA2-4B31-8157-DA73B884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55E855-74FA-4AD3-B859-2488383A9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91CD00-2EAB-4689-A44A-C4687605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E4E23EB-7D1F-4223-8BC1-FB83F69F2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2698634-69E1-4F09-BCF7-366A5A5C4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675C6A3-66C2-4CB7-AC7E-F274B7277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2E5A367-0F56-4156-A2AE-FAD07299A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AAEB5E-C547-4C88-B0D8-F24BE79FD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74DCE7-E922-457A-88B0-4299A3DA6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8CBC0-F45A-6A40-857A-A4767FE4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Schema(s)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B410D-C384-4834-95F7-EFE768C43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plaque, screenshot&#10;&#10;Description automatically generated">
            <a:extLst>
              <a:ext uri="{FF2B5EF4-FFF2-40B4-BE49-F238E27FC236}">
                <a16:creationId xmlns:a16="http://schemas.microsoft.com/office/drawing/2014/main" id="{F1CF2767-5D5C-4B4D-92A0-EA22871FD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081" y="487869"/>
            <a:ext cx="3606800" cy="4064000"/>
          </a:xfrm>
          <a:prstGeom prst="rect">
            <a:avLst/>
          </a:prstGeom>
        </p:spPr>
      </p:pic>
      <p:pic>
        <p:nvPicPr>
          <p:cNvPr id="11" name="Content Placeholder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6153F7D-6FFF-6C42-87F3-79AF44C9C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24488" y="487870"/>
            <a:ext cx="4746823" cy="4064000"/>
          </a:xfrm>
        </p:spPr>
      </p:pic>
    </p:spTree>
    <p:extLst>
      <p:ext uri="{BB962C8B-B14F-4D97-AF65-F5344CB8AC3E}">
        <p14:creationId xmlns:p14="http://schemas.microsoft.com/office/powerpoint/2010/main" val="315760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9F0C-8D6F-2242-B1CF-49D2407F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1DE31-4ED0-8849-8AA7-AEF8D397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86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{7AA97754-897B-314B-89C6-2D13329A8979}tf16401378</Template>
  <TotalTime>6422</TotalTime>
  <Words>146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Philadelphia Eagles Organization Database</vt:lpstr>
      <vt:lpstr>What is my Database</vt:lpstr>
      <vt:lpstr>Why I picked this topic</vt:lpstr>
      <vt:lpstr>Problem</vt:lpstr>
      <vt:lpstr>Why my Database is the solution</vt:lpstr>
      <vt:lpstr>Schema(s)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Philadelphia Eagles Organization Database</dc:title>
  <dc:creator>Olivo, Matthew (Student)</dc:creator>
  <cp:lastModifiedBy>Olivo, Matthew (Student)</cp:lastModifiedBy>
  <cp:revision>12</cp:revision>
  <dcterms:created xsi:type="dcterms:W3CDTF">2021-05-05T23:11:20Z</dcterms:created>
  <dcterms:modified xsi:type="dcterms:W3CDTF">2021-05-13T20:54:15Z</dcterms:modified>
</cp:coreProperties>
</file>