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jpeg" ContentType="image/jpeg"/>
  <Default Extension="JPG" ContentType="image/.jpg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10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Override1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  <p:sldMasterId id="2147483661" r:id="rId3"/>
    <p:sldMasterId id="2147483674" r:id="rId4"/>
    <p:sldMasterId id="2147483686" r:id="rId5"/>
    <p:sldMasterId id="2147483698" r:id="rId6"/>
    <p:sldMasterId id="2147483710" r:id="rId7"/>
    <p:sldMasterId id="2147483722" r:id="rId8"/>
    <p:sldMasterId id="2147483734" r:id="rId9"/>
    <p:sldMasterId id="2147483746" r:id="rId10"/>
  </p:sldMasterIdLst>
  <p:notesMasterIdLst>
    <p:notesMasterId r:id="rId51"/>
  </p:notesMasterIdLst>
  <p:sldIdLst>
    <p:sldId id="256" r:id="rId11"/>
    <p:sldId id="268" r:id="rId12"/>
    <p:sldId id="313" r:id="rId13"/>
    <p:sldId id="257" r:id="rId14"/>
    <p:sldId id="276" r:id="rId15"/>
    <p:sldId id="277" r:id="rId16"/>
    <p:sldId id="278" r:id="rId17"/>
    <p:sldId id="291" r:id="rId18"/>
    <p:sldId id="292" r:id="rId19"/>
    <p:sldId id="293" r:id="rId20"/>
    <p:sldId id="294" r:id="rId21"/>
    <p:sldId id="295" r:id="rId22"/>
    <p:sldId id="296" r:id="rId23"/>
    <p:sldId id="290" r:id="rId24"/>
    <p:sldId id="269" r:id="rId25"/>
    <p:sldId id="297" r:id="rId26"/>
    <p:sldId id="298" r:id="rId27"/>
    <p:sldId id="299" r:id="rId28"/>
    <p:sldId id="300" r:id="rId29"/>
    <p:sldId id="301" r:id="rId30"/>
    <p:sldId id="302" r:id="rId31"/>
    <p:sldId id="303" r:id="rId32"/>
    <p:sldId id="304" r:id="rId33"/>
    <p:sldId id="305" r:id="rId34"/>
    <p:sldId id="273" r:id="rId35"/>
    <p:sldId id="270" r:id="rId36"/>
    <p:sldId id="274" r:id="rId37"/>
    <p:sldId id="307" r:id="rId38"/>
    <p:sldId id="308" r:id="rId39"/>
    <p:sldId id="306" r:id="rId40"/>
    <p:sldId id="309" r:id="rId41"/>
    <p:sldId id="310" r:id="rId42"/>
    <p:sldId id="271" r:id="rId43"/>
    <p:sldId id="275" r:id="rId44"/>
    <p:sldId id="311" r:id="rId45"/>
    <p:sldId id="312" r:id="rId46"/>
    <p:sldId id="315" r:id="rId47"/>
    <p:sldId id="314" r:id="rId48"/>
    <p:sldId id="316" r:id="rId49"/>
    <p:sldId id="267" r:id="rId50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CC"/>
    <a:srgbClr val="FFFFFF"/>
    <a:srgbClr val="008000"/>
    <a:srgbClr val="009900"/>
    <a:srgbClr val="FFFFCC"/>
    <a:srgbClr val="F8F8F8"/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71" autoAdjust="0"/>
    <p:restoredTop sz="91125" autoAdjust="0"/>
  </p:normalViewPr>
  <p:slideViewPr>
    <p:cSldViewPr showGuides="1">
      <p:cViewPr varScale="1">
        <p:scale>
          <a:sx n="93" d="100"/>
          <a:sy n="93" d="100"/>
        </p:scale>
        <p:origin x="936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734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180023" cy="180023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Master" Target="slideMasters/slideMaster8.xml"/><Relationship Id="rId8" Type="http://schemas.openxmlformats.org/officeDocument/2006/relationships/slideMaster" Target="slideMasters/slideMaster7.xml"/><Relationship Id="rId7" Type="http://schemas.openxmlformats.org/officeDocument/2006/relationships/slideMaster" Target="slideMasters/slideMaster6.xml"/><Relationship Id="rId6" Type="http://schemas.openxmlformats.org/officeDocument/2006/relationships/slideMaster" Target="slideMasters/slideMaster5.xml"/><Relationship Id="rId54" Type="http://schemas.openxmlformats.org/officeDocument/2006/relationships/tableStyles" Target="tableStyles.xml"/><Relationship Id="rId53" Type="http://schemas.openxmlformats.org/officeDocument/2006/relationships/viewProps" Target="viewProps.xml"/><Relationship Id="rId52" Type="http://schemas.openxmlformats.org/officeDocument/2006/relationships/presProps" Target="presProps.xml"/><Relationship Id="rId51" Type="http://schemas.openxmlformats.org/officeDocument/2006/relationships/notesMaster" Target="notesMasters/notesMaster1.xml"/><Relationship Id="rId50" Type="http://schemas.openxmlformats.org/officeDocument/2006/relationships/slide" Target="slides/slide40.xml"/><Relationship Id="rId5" Type="http://schemas.openxmlformats.org/officeDocument/2006/relationships/slideMaster" Target="slideMasters/slideMaster4.xml"/><Relationship Id="rId49" Type="http://schemas.openxmlformats.org/officeDocument/2006/relationships/slide" Target="slides/slide39.xml"/><Relationship Id="rId48" Type="http://schemas.openxmlformats.org/officeDocument/2006/relationships/slide" Target="slides/slide38.xml"/><Relationship Id="rId47" Type="http://schemas.openxmlformats.org/officeDocument/2006/relationships/slide" Target="slides/slide37.xml"/><Relationship Id="rId46" Type="http://schemas.openxmlformats.org/officeDocument/2006/relationships/slide" Target="slides/slide36.xml"/><Relationship Id="rId45" Type="http://schemas.openxmlformats.org/officeDocument/2006/relationships/slide" Target="slides/slide35.xml"/><Relationship Id="rId44" Type="http://schemas.openxmlformats.org/officeDocument/2006/relationships/slide" Target="slides/slide34.xml"/><Relationship Id="rId43" Type="http://schemas.openxmlformats.org/officeDocument/2006/relationships/slide" Target="slides/slide33.xml"/><Relationship Id="rId42" Type="http://schemas.openxmlformats.org/officeDocument/2006/relationships/slide" Target="slides/slide32.xml"/><Relationship Id="rId41" Type="http://schemas.openxmlformats.org/officeDocument/2006/relationships/slide" Target="slides/slide31.xml"/><Relationship Id="rId40" Type="http://schemas.openxmlformats.org/officeDocument/2006/relationships/slide" Target="slides/slide30.xml"/><Relationship Id="rId4" Type="http://schemas.openxmlformats.org/officeDocument/2006/relationships/slideMaster" Target="slideMasters/slideMaster3.xml"/><Relationship Id="rId39" Type="http://schemas.openxmlformats.org/officeDocument/2006/relationships/slide" Target="slides/slide29.xml"/><Relationship Id="rId38" Type="http://schemas.openxmlformats.org/officeDocument/2006/relationships/slide" Target="slides/slide28.xml"/><Relationship Id="rId37" Type="http://schemas.openxmlformats.org/officeDocument/2006/relationships/slide" Target="slides/slide27.xml"/><Relationship Id="rId36" Type="http://schemas.openxmlformats.org/officeDocument/2006/relationships/slide" Target="slides/slide26.xml"/><Relationship Id="rId35" Type="http://schemas.openxmlformats.org/officeDocument/2006/relationships/slide" Target="slides/slide25.xml"/><Relationship Id="rId34" Type="http://schemas.openxmlformats.org/officeDocument/2006/relationships/slide" Target="slides/slide24.xml"/><Relationship Id="rId33" Type="http://schemas.openxmlformats.org/officeDocument/2006/relationships/slide" Target="slides/slide23.xml"/><Relationship Id="rId32" Type="http://schemas.openxmlformats.org/officeDocument/2006/relationships/slide" Target="slides/slide22.xml"/><Relationship Id="rId31" Type="http://schemas.openxmlformats.org/officeDocument/2006/relationships/slide" Target="slides/slide21.xml"/><Relationship Id="rId30" Type="http://schemas.openxmlformats.org/officeDocument/2006/relationships/slide" Target="slides/slide20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19.xml"/><Relationship Id="rId28" Type="http://schemas.openxmlformats.org/officeDocument/2006/relationships/slide" Target="slides/slide18.xml"/><Relationship Id="rId27" Type="http://schemas.openxmlformats.org/officeDocument/2006/relationships/slide" Target="slides/slide17.xml"/><Relationship Id="rId26" Type="http://schemas.openxmlformats.org/officeDocument/2006/relationships/slide" Target="slides/slide16.xml"/><Relationship Id="rId25" Type="http://schemas.openxmlformats.org/officeDocument/2006/relationships/slide" Target="slides/slide15.xml"/><Relationship Id="rId24" Type="http://schemas.openxmlformats.org/officeDocument/2006/relationships/slide" Target="slides/slide14.xml"/><Relationship Id="rId23" Type="http://schemas.openxmlformats.org/officeDocument/2006/relationships/slide" Target="slides/slide13.xml"/><Relationship Id="rId22" Type="http://schemas.openxmlformats.org/officeDocument/2006/relationships/slide" Target="slides/slide12.xml"/><Relationship Id="rId21" Type="http://schemas.openxmlformats.org/officeDocument/2006/relationships/slide" Target="slides/slide11.xml"/><Relationship Id="rId20" Type="http://schemas.openxmlformats.org/officeDocument/2006/relationships/slide" Target="slides/slide10.xml"/><Relationship Id="rId2" Type="http://schemas.openxmlformats.org/officeDocument/2006/relationships/theme" Target="theme/theme1.xml"/><Relationship Id="rId19" Type="http://schemas.openxmlformats.org/officeDocument/2006/relationships/slide" Target="slides/slide9.xml"/><Relationship Id="rId18" Type="http://schemas.openxmlformats.org/officeDocument/2006/relationships/slide" Target="slides/slide8.xml"/><Relationship Id="rId17" Type="http://schemas.openxmlformats.org/officeDocument/2006/relationships/slide" Target="slides/slide7.xml"/><Relationship Id="rId16" Type="http://schemas.openxmlformats.org/officeDocument/2006/relationships/slide" Target="slides/slide6.xml"/><Relationship Id="rId15" Type="http://schemas.openxmlformats.org/officeDocument/2006/relationships/slide" Target="slides/slide5.xml"/><Relationship Id="rId14" Type="http://schemas.openxmlformats.org/officeDocument/2006/relationships/slide" Target="slides/slide4.xml"/><Relationship Id="rId13" Type="http://schemas.openxmlformats.org/officeDocument/2006/relationships/slide" Target="slides/slide3.xml"/><Relationship Id="rId12" Type="http://schemas.openxmlformats.org/officeDocument/2006/relationships/slide" Target="slides/slide2.xml"/><Relationship Id="rId11" Type="http://schemas.openxmlformats.org/officeDocument/2006/relationships/slide" Target="slides/slide1.xml"/><Relationship Id="rId10" Type="http://schemas.openxmlformats.org/officeDocument/2006/relationships/slideMaster" Target="slideMasters/slideMaster9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24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FE7948E2-36D7-47D6-A6BA-AC3379FF974D}" type="slidenum">
              <a:rPr lang="en-US" altLang="zh-CN"/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themeOverride" Target="../theme/themeOverride1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/>
        </p:nvSpPr>
        <p:spPr bwMode="auto">
          <a:xfrm>
            <a:off x="355600" y="4321175"/>
            <a:ext cx="8410575" cy="0"/>
          </a:xfrm>
          <a:prstGeom prst="line">
            <a:avLst/>
          </a:prstGeom>
          <a:noFill/>
          <a:ln w="24130" cap="rnd">
            <a:solidFill>
              <a:schemeClr val="tx1"/>
            </a:solidFill>
            <a:prstDash val="sysDot"/>
            <a:rou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solidFill>
                <a:srgbClr val="4B4B4B"/>
              </a:solidFill>
              <a:ea typeface="宋体" panose="02010600030101010101" pitchFamily="2" charset="-122"/>
            </a:endParaRPr>
          </a:p>
        </p:txBody>
      </p:sp>
      <p:pic>
        <p:nvPicPr>
          <p:cNvPr id="5" name="Picture 2" descr="C:\Documents and Settings\Yang Jufeng\桌面\11\主楼总理像\17.jpg"/>
          <p:cNvPicPr preferRelativeResize="0">
            <a:picLocks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377825" y="307975"/>
            <a:ext cx="8370888" cy="290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" name="组合 9"/>
          <p:cNvGrpSpPr/>
          <p:nvPr userDrawn="1"/>
        </p:nvGrpSpPr>
        <p:grpSpPr bwMode="auto">
          <a:xfrm>
            <a:off x="5437188" y="5876925"/>
            <a:ext cx="3311525" cy="720725"/>
            <a:chOff x="5436776" y="5877352"/>
            <a:chExt cx="3311688" cy="720000"/>
          </a:xfrm>
        </p:grpSpPr>
        <p:pic>
          <p:nvPicPr>
            <p:cNvPr id="7" name="Picture 3" descr="badge-logon"/>
            <p:cNvPicPr>
              <a:picLocks noChangeAspect="1" noChangeArrowheads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721894" y="5877352"/>
              <a:ext cx="720000" cy="72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" name="TextBox 7"/>
            <p:cNvSpPr txBox="1"/>
            <p:nvPr userDrawn="1"/>
          </p:nvSpPr>
          <p:spPr>
            <a:xfrm>
              <a:off x="5436776" y="6093035"/>
              <a:ext cx="3311688" cy="33938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r">
                <a:defRPr/>
              </a:pPr>
              <a:r>
                <a:rPr lang="zh-CN" altLang="en-US" sz="1600" dirty="0">
                  <a:latin typeface="Arial" panose="020B0604020202020204" pitchFamily="34" charset="0"/>
                </a:rPr>
                <a:t>计算机学院</a:t>
              </a:r>
              <a:endParaRPr lang="zh-CN" altLang="en-US" sz="1600" dirty="0">
                <a:latin typeface="Arial" panose="020B0604020202020204" pitchFamily="34" charset="0"/>
              </a:endParaRPr>
            </a:p>
          </p:txBody>
        </p:sp>
      </p:grpSp>
      <p:sp>
        <p:nvSpPr>
          <p:cNvPr id="389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61950" y="3448050"/>
            <a:ext cx="8382000" cy="81915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61950" y="4435475"/>
            <a:ext cx="8382000" cy="1279525"/>
          </a:xfrm>
        </p:spPr>
        <p:txBody>
          <a:bodyPr rIns="0"/>
          <a:lstStyle>
            <a:lvl1pPr marL="0" indent="0">
              <a:lnSpc>
                <a:spcPct val="90000"/>
              </a:lnSpc>
              <a:spcBef>
                <a:spcPct val="0"/>
              </a:spcBef>
              <a:buFontTx/>
              <a:buNone/>
              <a:defRPr sz="1800"/>
            </a:lvl1pPr>
          </a:lstStyle>
          <a:p>
            <a:r>
              <a:rPr lang="zh-CN" altLang="en-US"/>
              <a:t>单击此处编辑母版副标题样式</a:t>
            </a:r>
            <a:endParaRPr lang="en-US" altLang="zh-CN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CB4D9B-763C-4AB4-94D5-CBBEAC4BBAD2}" type="slidenum">
              <a:rPr lang="en-US" altLang="en-US"/>
            </a:fld>
            <a:endParaRPr lang="en-US" altLang="en-US" dirty="0"/>
          </a:p>
        </p:txBody>
      </p:sp>
    </p:spTree>
  </p:cSld>
  <p:clrMapOvr>
    <a:masterClrMapping/>
  </p:clrMapOvr>
  <p:transition/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7D4CBB-58FB-455F-9261-D9AB8ACC1768}" type="slidenum">
              <a:rPr lang="en-US" altLang="zh-CN"/>
            </a:fld>
            <a:endParaRPr lang="en-US" altLang="zh-CN" dirty="0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440488" y="512763"/>
            <a:ext cx="1846262" cy="558641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98525" y="512763"/>
            <a:ext cx="5389563" cy="558641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04C83A-59ED-4FED-8666-CA090B9B8837}" type="slidenum">
              <a:rPr lang="en-US" altLang="zh-CN"/>
            </a:fld>
            <a:endParaRPr lang="en-US" altLang="zh-CN" dirty="0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445250" y="506413"/>
            <a:ext cx="1841500" cy="558958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7575" y="506413"/>
            <a:ext cx="5375275" cy="558958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68F910-CEC3-4FC2-969E-DD5BACA2B601}" type="slidenum">
              <a:rPr lang="en-US" altLang="en-US"/>
            </a:fld>
            <a:endParaRPr lang="en-US" altLang="en-US" dirty="0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6022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xfrm>
            <a:off x="2082800" y="6524625"/>
            <a:ext cx="2130425" cy="4572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B4B4B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738B5B-23BA-4221-A166-8D86D02A54F6}" type="slidenum">
              <a:rPr lang="en-US" altLang="en-US"/>
            </a:fld>
            <a:endParaRPr lang="en-US" altLang="en-US" dirty="0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pic>
        <p:nvPicPr>
          <p:cNvPr id="4" name="Picture 5" descr="hc_DividerBG_purpl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white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11" descr="hc_Divider_TransLog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black">
          <a:xfrm>
            <a:off x="384175" y="6324600"/>
            <a:ext cx="1630363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77191" name="Rectangle 7"/>
          <p:cNvSpPr>
            <a:spLocks noGrp="1" noChangeArrowheads="1"/>
          </p:cNvSpPr>
          <p:nvPr>
            <p:ph type="ctrTitle"/>
          </p:nvPr>
        </p:nvSpPr>
        <p:spPr>
          <a:xfrm>
            <a:off x="898525" y="1538288"/>
            <a:ext cx="7388225" cy="4035425"/>
          </a:xfrm>
        </p:spPr>
        <p:txBody>
          <a:bodyPr anchor="t"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8D680B-982A-40FD-BC3C-B6CB6FAC4504}" type="slidenum">
              <a:rPr lang="en-US" altLang="zh-CN"/>
            </a:fld>
            <a:endParaRPr lang="en-US" altLang="zh-CN" dirty="0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076228-82AE-4176-B35E-9BA63725DA85}" type="slidenum">
              <a:rPr lang="en-US" altLang="zh-CN"/>
            </a:fld>
            <a:endParaRPr lang="en-US" altLang="zh-CN" dirty="0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98525" y="1528763"/>
            <a:ext cx="3617913" cy="4570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68838" y="1528763"/>
            <a:ext cx="3617912" cy="4570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9371DB-2E96-436E-9B3F-736A094A6B3A}" type="slidenum">
              <a:rPr lang="en-US" altLang="zh-CN"/>
            </a:fld>
            <a:endParaRPr lang="en-US" altLang="zh-CN" dirty="0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00FD8B-BB46-463F-AB29-4DE0A9454070}" type="slidenum">
              <a:rPr lang="en-US" altLang="zh-CN"/>
            </a:fld>
            <a:endParaRPr lang="en-US" altLang="zh-CN" dirty="0"/>
          </a:p>
        </p:txBody>
      </p:sp>
      <p:sp>
        <p:nvSpPr>
          <p:cNvPr id="8" name="Rectangle 1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76236F-792B-42B6-BF72-F4D1C4006A19}" type="slidenum">
              <a:rPr lang="en-US" altLang="zh-CN"/>
            </a:fld>
            <a:endParaRPr lang="en-US" altLang="zh-CN" dirty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2FAFF6-C71F-4DF8-A779-752D0D97B282}" type="slidenum">
              <a:rPr lang="en-US" altLang="zh-CN"/>
            </a:fld>
            <a:endParaRPr lang="en-US" altLang="zh-CN" dirty="0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6698C2-08D8-4B94-AAB6-1063054B97DF}" type="slidenum">
              <a:rPr lang="en-US" altLang="en-US"/>
            </a:fld>
            <a:endParaRPr lang="en-US" altLang="en-US" dirty="0"/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E86911-A522-4036-A9CD-668764F1CCF8}" type="slidenum">
              <a:rPr lang="en-US" altLang="zh-CN"/>
            </a:fld>
            <a:endParaRPr lang="en-US" altLang="zh-CN" dirty="0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D21B56-7FEE-422A-897D-6A60C684F924}" type="slidenum">
              <a:rPr lang="en-US" altLang="zh-CN"/>
            </a:fld>
            <a:endParaRPr lang="en-US" altLang="zh-CN" dirty="0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69DCF6-F3E3-4CC8-AE44-FA3105A9DC86}" type="slidenum">
              <a:rPr lang="en-US" altLang="zh-CN"/>
            </a:fld>
            <a:endParaRPr lang="en-US" altLang="zh-CN" dirty="0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440488" y="519113"/>
            <a:ext cx="1846262" cy="558006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98525" y="519113"/>
            <a:ext cx="5389563" cy="558006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905D16-B55C-46E4-8C02-0C0E9B1DE52A}" type="slidenum">
              <a:rPr lang="en-US" altLang="zh-CN"/>
            </a:fld>
            <a:endParaRPr lang="en-US" altLang="zh-CN" dirty="0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61950" y="311150"/>
            <a:ext cx="8420100" cy="1665288"/>
          </a:xfrm>
        </p:spPr>
        <p:txBody>
          <a:bodyPr/>
          <a:lstStyle>
            <a:lvl1pPr>
              <a:lnSpc>
                <a:spcPct val="90000"/>
              </a:lnSpc>
              <a:defRPr sz="4100"/>
            </a:lvl1pPr>
          </a:lstStyle>
          <a:p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61950" y="2390775"/>
            <a:ext cx="8382000" cy="1152525"/>
          </a:xfrm>
        </p:spPr>
        <p:txBody>
          <a:bodyPr rIns="0"/>
          <a:lstStyle>
            <a:lvl1pPr marL="0" indent="0">
              <a:lnSpc>
                <a:spcPct val="90000"/>
              </a:lnSpc>
              <a:spcBef>
                <a:spcPct val="0"/>
              </a:spcBef>
              <a:buFontTx/>
              <a:buNone/>
              <a:defRPr sz="2000"/>
            </a:lvl1pPr>
          </a:lstStyle>
          <a:p>
            <a:r>
              <a:rPr lang="zh-CN" altLang="en-US"/>
              <a:t>单击此处编辑母版副标题样式</a:t>
            </a:r>
            <a:endParaRPr lang="en-US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 bwMode="auto">
          <a:xfrm>
            <a:off x="0" y="0"/>
            <a:ext cx="9144000" cy="6861175"/>
            <a:chOff x="0" y="0"/>
            <a:chExt cx="5760" cy="4322"/>
          </a:xfrm>
        </p:grpSpPr>
        <p:sp>
          <p:nvSpPr>
            <p:cNvPr id="4" name="Rectangle 3"/>
            <p:cNvSpPr>
              <a:spLocks noChangeArrowheads="1"/>
            </p:cNvSpPr>
            <p:nvPr userDrawn="1"/>
          </p:nvSpPr>
          <p:spPr bwMode="auto">
            <a:xfrm>
              <a:off x="0" y="0"/>
              <a:ext cx="5760" cy="4320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  <p:pic>
          <p:nvPicPr>
            <p:cNvPr id="5" name="Picture 4" descr="TR_SlideLogo_BW600"/>
            <p:cNvPicPr>
              <a:picLocks noChangeAspect="1" noChangeArrowheads="1"/>
            </p:cNvPicPr>
            <p:nvPr userDrawn="1"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34" y="3984"/>
              <a:ext cx="1041" cy="338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</p:pic>
      </p:grpSp>
      <p:pic>
        <p:nvPicPr>
          <p:cNvPr id="6" name="Picture 5" descr="hc_DividerGraphBG_purpl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ltGray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79238" name="Rectangle 6"/>
          <p:cNvSpPr>
            <a:spLocks noGrp="1" noChangeArrowheads="1"/>
          </p:cNvSpPr>
          <p:nvPr>
            <p:ph type="ctrTitle"/>
          </p:nvPr>
        </p:nvSpPr>
        <p:spPr>
          <a:xfrm>
            <a:off x="898525" y="1538288"/>
            <a:ext cx="7388225" cy="4035425"/>
          </a:xfrm>
        </p:spPr>
        <p:txBody>
          <a:bodyPr anchor="t"/>
          <a:lstStyle>
            <a:lvl1pPr>
              <a:lnSpc>
                <a:spcPct val="90000"/>
              </a:lnSpc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DEFF83-86E9-4F38-8D96-C85FCFEFEF6C}" type="slidenum">
              <a:rPr lang="en-US" altLang="zh-CN"/>
            </a:fld>
            <a:endParaRPr lang="en-US" altLang="zh-CN" dirty="0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3466BE-F184-4CC3-98C7-3D7A6583C593}" type="slidenum">
              <a:rPr lang="en-US" altLang="zh-CN"/>
            </a:fld>
            <a:endParaRPr lang="en-US" altLang="zh-CN" dirty="0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98525" y="1528763"/>
            <a:ext cx="3617913" cy="4570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68838" y="1528763"/>
            <a:ext cx="3617912" cy="4570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BF42B8-871E-4BEF-A645-587E93F62572}" type="slidenum">
              <a:rPr lang="en-US" altLang="zh-CN"/>
            </a:fld>
            <a:endParaRPr lang="en-US" altLang="zh-CN" dirty="0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6412DD-8D15-4D77-9AAE-7AB6342A4943}" type="slidenum">
              <a:rPr lang="en-US" altLang="zh-CN"/>
            </a:fld>
            <a:endParaRPr lang="en-US" altLang="zh-CN" dirty="0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169879-AF54-41F9-A164-0782BC23CDB2}" type="slidenum">
              <a:rPr lang="en-US" altLang="en-US"/>
            </a:fld>
            <a:endParaRPr lang="en-US" altLang="en-US" dirty="0"/>
          </a:p>
        </p:txBody>
      </p:sp>
    </p:spTree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E67F25-B526-41FC-86D0-D8E4B71B9684}" type="slidenum">
              <a:rPr lang="en-US" altLang="zh-CN"/>
            </a:fld>
            <a:endParaRPr lang="en-US" altLang="zh-CN" dirty="0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A86275-CF00-40E0-BC74-D4E31C4E3120}" type="slidenum">
              <a:rPr lang="en-US" altLang="zh-CN"/>
            </a:fld>
            <a:endParaRPr lang="en-US" altLang="zh-CN" dirty="0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A846C6-DB64-41E0-9629-8E115CE033FD}" type="slidenum">
              <a:rPr lang="en-US" altLang="zh-CN"/>
            </a:fld>
            <a:endParaRPr lang="en-US" altLang="zh-CN" dirty="0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E5A502-E910-4D98-86FE-E9785E2A3064}" type="slidenum">
              <a:rPr lang="en-US" altLang="zh-CN"/>
            </a:fld>
            <a:endParaRPr lang="en-US" altLang="zh-CN" dirty="0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7DB421-7E67-4FE9-A47A-4A0A15A4C5CA}" type="slidenum">
              <a:rPr lang="en-US" altLang="zh-CN"/>
            </a:fld>
            <a:endParaRPr lang="en-US" altLang="zh-CN" dirty="0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440488" y="519113"/>
            <a:ext cx="1846262" cy="558006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98525" y="519113"/>
            <a:ext cx="5389563" cy="558006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E15FE7-8686-46FA-A5F7-E0C5333D5C32}" type="slidenum">
              <a:rPr lang="en-US" altLang="zh-CN"/>
            </a:fld>
            <a:endParaRPr lang="en-US" altLang="zh-CN" dirty="0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0" descr="hc_DividerBG_Wgrey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white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6" descr="hc_Divider_TransLog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black">
          <a:xfrm>
            <a:off x="384175" y="6324600"/>
            <a:ext cx="1630363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81287" name="Rectangle 7"/>
          <p:cNvSpPr>
            <a:spLocks noGrp="1" noChangeArrowheads="1"/>
          </p:cNvSpPr>
          <p:nvPr>
            <p:ph type="ctrTitle"/>
          </p:nvPr>
        </p:nvSpPr>
        <p:spPr>
          <a:xfrm>
            <a:off x="898525" y="1538288"/>
            <a:ext cx="7388225" cy="4035425"/>
          </a:xfrm>
        </p:spPr>
        <p:txBody>
          <a:bodyPr anchor="t"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58455E-F8A4-42B3-A87A-1626DD31D6F0}" type="slidenum">
              <a:rPr lang="en-US" altLang="zh-CN"/>
            </a:fld>
            <a:endParaRPr lang="en-US" altLang="zh-CN" dirty="0"/>
          </a:p>
        </p:txBody>
      </p:sp>
      <p:sp>
        <p:nvSpPr>
          <p:cNvPr id="5" name="Rectangle 2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D72326-4383-4969-BC5F-9D4755B9E38B}" type="slidenum">
              <a:rPr lang="en-US" altLang="zh-CN"/>
            </a:fld>
            <a:endParaRPr lang="en-US" altLang="zh-CN" dirty="0"/>
          </a:p>
        </p:txBody>
      </p:sp>
      <p:sp>
        <p:nvSpPr>
          <p:cNvPr id="5" name="Rectangle 2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98525" y="1528763"/>
            <a:ext cx="3617913" cy="4570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68838" y="1528763"/>
            <a:ext cx="3617912" cy="4570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3AC955-EAA4-4683-8A81-59EFE0C949F0}" type="slidenum">
              <a:rPr lang="en-US" altLang="zh-CN"/>
            </a:fld>
            <a:endParaRPr lang="en-US" altLang="zh-CN" dirty="0"/>
          </a:p>
        </p:txBody>
      </p:sp>
      <p:sp>
        <p:nvSpPr>
          <p:cNvPr id="6" name="Rectangle 2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7575" y="1525588"/>
            <a:ext cx="3608388" cy="4570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78363" y="1525588"/>
            <a:ext cx="3608387" cy="4570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08877B-BC4E-4F77-8064-816EB264BD3D}" type="slidenum">
              <a:rPr lang="en-US" altLang="en-US"/>
            </a:fld>
            <a:endParaRPr lang="en-US" altLang="en-US" dirty="0"/>
          </a:p>
        </p:txBody>
      </p:sp>
    </p:spTree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F9D870-BA3B-4BAF-93DD-BE0B7216B594}" type="slidenum">
              <a:rPr lang="en-US" altLang="zh-CN"/>
            </a:fld>
            <a:endParaRPr lang="en-US" altLang="zh-CN" dirty="0"/>
          </a:p>
        </p:txBody>
      </p:sp>
      <p:sp>
        <p:nvSpPr>
          <p:cNvPr id="8" name="Rectangle 2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548241-5C5B-4AB1-98FB-6D2AE17A8900}" type="slidenum">
              <a:rPr lang="en-US" altLang="zh-CN"/>
            </a:fld>
            <a:endParaRPr lang="en-US" altLang="zh-CN" dirty="0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05870B-5C8D-48ED-AC4F-2A4FEE432283}" type="slidenum">
              <a:rPr lang="en-US" altLang="zh-CN"/>
            </a:fld>
            <a:endParaRPr lang="en-US" altLang="zh-CN" dirty="0"/>
          </a:p>
        </p:txBody>
      </p:sp>
      <p:sp>
        <p:nvSpPr>
          <p:cNvPr id="3" name="Rectangle 2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9EC963-5D39-4CBF-9890-266777EA3E73}" type="slidenum">
              <a:rPr lang="en-US" altLang="zh-CN"/>
            </a:fld>
            <a:endParaRPr lang="en-US" altLang="zh-CN" dirty="0"/>
          </a:p>
        </p:txBody>
      </p:sp>
      <p:sp>
        <p:nvSpPr>
          <p:cNvPr id="6" name="Rectangle 2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668AD9-0F01-4DD0-8E8F-54F370D1EA97}" type="slidenum">
              <a:rPr lang="en-US" altLang="zh-CN"/>
            </a:fld>
            <a:endParaRPr lang="en-US" altLang="zh-CN" dirty="0"/>
          </a:p>
        </p:txBody>
      </p:sp>
      <p:sp>
        <p:nvSpPr>
          <p:cNvPr id="6" name="Rectangle 2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6EEB2A-8378-4B7E-B18F-F098F7DE3880}" type="slidenum">
              <a:rPr lang="en-US" altLang="zh-CN"/>
            </a:fld>
            <a:endParaRPr lang="en-US" altLang="zh-CN" dirty="0"/>
          </a:p>
        </p:txBody>
      </p:sp>
      <p:sp>
        <p:nvSpPr>
          <p:cNvPr id="5" name="Rectangle 2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440488" y="519113"/>
            <a:ext cx="1846262" cy="558006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98525" y="519113"/>
            <a:ext cx="5389563" cy="558006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20A2FE-AC1F-4E6B-A79D-136E174F4813}" type="slidenum">
              <a:rPr lang="en-US" altLang="zh-CN"/>
            </a:fld>
            <a:endParaRPr lang="en-US" altLang="zh-CN" dirty="0"/>
          </a:p>
        </p:txBody>
      </p:sp>
      <p:sp>
        <p:nvSpPr>
          <p:cNvPr id="5" name="Rectangle 2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 bwMode="auto">
          <a:xfrm>
            <a:off x="0" y="0"/>
            <a:ext cx="9144000" cy="6861175"/>
            <a:chOff x="0" y="0"/>
            <a:chExt cx="5760" cy="4322"/>
          </a:xfrm>
        </p:grpSpPr>
        <p:sp>
          <p:nvSpPr>
            <p:cNvPr id="4" name="Rectangle 3"/>
            <p:cNvSpPr>
              <a:spLocks noChangeArrowheads="1"/>
            </p:cNvSpPr>
            <p:nvPr userDrawn="1"/>
          </p:nvSpPr>
          <p:spPr bwMode="auto">
            <a:xfrm>
              <a:off x="0" y="0"/>
              <a:ext cx="5760" cy="4320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  <p:pic>
          <p:nvPicPr>
            <p:cNvPr id="5" name="Picture 4" descr="TR_SlideLogo_BW600"/>
            <p:cNvPicPr>
              <a:picLocks noChangeAspect="1" noChangeArrowheads="1"/>
            </p:cNvPicPr>
            <p:nvPr userDrawn="1"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34" y="3984"/>
              <a:ext cx="1041" cy="338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</p:pic>
      </p:grpSp>
      <p:pic>
        <p:nvPicPr>
          <p:cNvPr id="6" name="Picture 9" descr="hc_DividerGraphBG_Wgrey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ltGray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83334" name="Rectangle 6"/>
          <p:cNvSpPr>
            <a:spLocks noGrp="1" noChangeArrowheads="1"/>
          </p:cNvSpPr>
          <p:nvPr>
            <p:ph type="ctrTitle"/>
          </p:nvPr>
        </p:nvSpPr>
        <p:spPr>
          <a:xfrm>
            <a:off x="898525" y="1679575"/>
            <a:ext cx="7388225" cy="4035425"/>
          </a:xfrm>
        </p:spPr>
        <p:txBody>
          <a:bodyPr anchor="t"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323537-8617-41AE-9C54-BB19BEB1BE80}" type="slidenum">
              <a:rPr lang="en-US" altLang="zh-CN"/>
            </a:fld>
            <a:endParaRPr lang="en-US" altLang="zh-CN" dirty="0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204E1B-D59D-4F3C-B93D-5BF3024ADC19}" type="slidenum">
              <a:rPr lang="en-US" altLang="zh-CN"/>
            </a:fld>
            <a:endParaRPr lang="en-US" altLang="zh-CN" dirty="0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B0EE51-42AB-4FB1-BA5D-6BFF4404C570}" type="slidenum">
              <a:rPr lang="en-US" altLang="en-US"/>
            </a:fld>
            <a:endParaRPr lang="en-US" altLang="en-US" dirty="0"/>
          </a:p>
        </p:txBody>
      </p:sp>
    </p:spTree>
  </p:cSld>
  <p:clrMapOvr>
    <a:masterClrMapping/>
  </p:clrMapOvr>
  <p:transition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98525" y="1528763"/>
            <a:ext cx="3617913" cy="4570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68838" y="1528763"/>
            <a:ext cx="3617912" cy="4570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96784F-440A-4661-AF90-948FCC6076EC}" type="slidenum">
              <a:rPr lang="en-US" altLang="zh-CN"/>
            </a:fld>
            <a:endParaRPr lang="en-US" altLang="zh-CN" dirty="0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967FE4-4A2C-40F3-BFBE-16CD170DDFA9}" type="slidenum">
              <a:rPr lang="en-US" altLang="zh-CN"/>
            </a:fld>
            <a:endParaRPr lang="en-US" altLang="zh-CN" dirty="0"/>
          </a:p>
        </p:txBody>
      </p:sp>
      <p:sp>
        <p:nvSpPr>
          <p:cNvPr id="8" name="Rectangle 1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27EA9F-1929-4AC1-ACA5-9C96D98CD877}" type="slidenum">
              <a:rPr lang="en-US" altLang="zh-CN"/>
            </a:fld>
            <a:endParaRPr lang="en-US" altLang="zh-CN" dirty="0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18F0D7-D776-454D-A8A6-16932B4B93CD}" type="slidenum">
              <a:rPr lang="en-US" altLang="zh-CN"/>
            </a:fld>
            <a:endParaRPr lang="en-US" altLang="zh-CN" dirty="0"/>
          </a:p>
        </p:txBody>
      </p:sp>
      <p:sp>
        <p:nvSpPr>
          <p:cNvPr id="3" name="Rectangle 1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3A5B2F-4CCB-4E33-B586-EA3299F5A87A}" type="slidenum">
              <a:rPr lang="en-US" altLang="zh-CN"/>
            </a:fld>
            <a:endParaRPr lang="en-US" altLang="zh-CN" dirty="0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7D9BDB-68E0-4C12-A571-4CDB705E214C}" type="slidenum">
              <a:rPr lang="en-US" altLang="zh-CN"/>
            </a:fld>
            <a:endParaRPr lang="en-US" altLang="zh-CN" dirty="0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CF046B-63CB-49D3-B33C-930B998A720B}" type="slidenum">
              <a:rPr lang="en-US" altLang="zh-CN"/>
            </a:fld>
            <a:endParaRPr lang="en-US" altLang="zh-CN" dirty="0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440488" y="493713"/>
            <a:ext cx="1846262" cy="560546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98525" y="493713"/>
            <a:ext cx="5389563" cy="560546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16894E-8D3A-4609-9EE7-3F159A45FC8A}" type="slidenum">
              <a:rPr lang="en-US" altLang="zh-CN"/>
            </a:fld>
            <a:endParaRPr lang="en-US" altLang="zh-CN" dirty="0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0" descr="hc_DividerBG_Cgrey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hidden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6" descr="hc_Divider_TransLog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black">
          <a:xfrm>
            <a:off x="384175" y="6324600"/>
            <a:ext cx="1630363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85383" name="Rectangle 7"/>
          <p:cNvSpPr>
            <a:spLocks noGrp="1" noChangeArrowheads="1"/>
          </p:cNvSpPr>
          <p:nvPr>
            <p:ph type="ctrTitle"/>
          </p:nvPr>
        </p:nvSpPr>
        <p:spPr>
          <a:xfrm>
            <a:off x="898525" y="1538288"/>
            <a:ext cx="7388225" cy="4035425"/>
          </a:xfrm>
        </p:spPr>
        <p:txBody>
          <a:bodyPr anchor="t"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D0D0A5-2491-4992-8ABC-96E2B93AAC85}" type="slidenum">
              <a:rPr lang="en-US" altLang="zh-CN"/>
            </a:fld>
            <a:endParaRPr lang="en-US" altLang="zh-CN" dirty="0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4A315F-1A07-4F1B-ABBB-09C7205B2D0F}" type="slidenum">
              <a:rPr lang="en-US" altLang="en-US"/>
            </a:fld>
            <a:endParaRPr lang="en-US" altLang="en-US" dirty="0"/>
          </a:p>
        </p:txBody>
      </p:sp>
    </p:spTree>
  </p:cSld>
  <p:clrMapOvr>
    <a:masterClrMapping/>
  </p:clrMapOvr>
  <p:transition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57E4CD-2B9F-447F-A3E8-2BAFCB256FF8}" type="slidenum">
              <a:rPr lang="en-US" altLang="zh-CN"/>
            </a:fld>
            <a:endParaRPr lang="en-US" altLang="zh-CN" dirty="0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98525" y="1516063"/>
            <a:ext cx="3617913" cy="4570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68838" y="1516063"/>
            <a:ext cx="3617912" cy="4570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8234FD-3BC8-4574-AE24-0952FFFC5203}" type="slidenum">
              <a:rPr lang="en-US" altLang="zh-CN"/>
            </a:fld>
            <a:endParaRPr lang="en-US" altLang="zh-CN" dirty="0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705DB9-3629-4E2D-B7EC-00B54D4C8624}" type="slidenum">
              <a:rPr lang="en-US" altLang="zh-CN"/>
            </a:fld>
            <a:endParaRPr lang="en-US" altLang="zh-CN" dirty="0"/>
          </a:p>
        </p:txBody>
      </p:sp>
      <p:sp>
        <p:nvSpPr>
          <p:cNvPr id="8" name="Rectangle 1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89B76F-457E-48F5-9225-55AC65802A18}" type="slidenum">
              <a:rPr lang="en-US" altLang="zh-CN"/>
            </a:fld>
            <a:endParaRPr lang="en-US" altLang="zh-CN" dirty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EAD34D-8E51-49E4-8F8D-F55708A02AAB}" type="slidenum">
              <a:rPr lang="en-US" altLang="zh-CN"/>
            </a:fld>
            <a:endParaRPr lang="en-US" altLang="zh-CN" dirty="0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AA766C-81AA-4F4E-91EF-92A485717DC5}" type="slidenum">
              <a:rPr lang="en-US" altLang="zh-CN"/>
            </a:fld>
            <a:endParaRPr lang="en-US" altLang="zh-CN" dirty="0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DDDBEF-B791-4118-9531-1FDF216F10A6}" type="slidenum">
              <a:rPr lang="en-US" altLang="zh-CN"/>
            </a:fld>
            <a:endParaRPr lang="en-US" altLang="zh-CN" dirty="0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7E54F0-F9BF-48A6-833C-5882A2EBF585}" type="slidenum">
              <a:rPr lang="en-US" altLang="zh-CN"/>
            </a:fld>
            <a:endParaRPr lang="en-US" altLang="zh-CN" dirty="0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440488" y="487363"/>
            <a:ext cx="1846262" cy="559911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98525" y="487363"/>
            <a:ext cx="5389563" cy="559911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83162B-1634-409E-B66D-7E13320EDDD1}" type="slidenum">
              <a:rPr lang="en-US" altLang="zh-CN"/>
            </a:fld>
            <a:endParaRPr lang="en-US" altLang="zh-CN" dirty="0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 bwMode="auto">
          <a:xfrm>
            <a:off x="0" y="0"/>
            <a:ext cx="9144000" cy="6861175"/>
            <a:chOff x="0" y="0"/>
            <a:chExt cx="5760" cy="4322"/>
          </a:xfrm>
        </p:grpSpPr>
        <p:sp>
          <p:nvSpPr>
            <p:cNvPr id="4" name="Rectangle 3"/>
            <p:cNvSpPr>
              <a:spLocks noChangeArrowheads="1"/>
            </p:cNvSpPr>
            <p:nvPr userDrawn="1"/>
          </p:nvSpPr>
          <p:spPr bwMode="auto">
            <a:xfrm>
              <a:off x="0" y="0"/>
              <a:ext cx="5760" cy="4320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  <p:pic>
          <p:nvPicPr>
            <p:cNvPr id="5" name="Picture 4" descr="TR_SlideLogo_BW600"/>
            <p:cNvPicPr>
              <a:picLocks noChangeAspect="1" noChangeArrowheads="1"/>
            </p:cNvPicPr>
            <p:nvPr userDrawn="1"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34" y="3984"/>
              <a:ext cx="1041" cy="338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</p:pic>
      </p:grpSp>
      <p:pic>
        <p:nvPicPr>
          <p:cNvPr id="6" name="Picture 9" descr="hc_DividerGraphBG_Cgrey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ltGray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87430" name="Rectangle 6"/>
          <p:cNvSpPr>
            <a:spLocks noGrp="1" noChangeArrowheads="1"/>
          </p:cNvSpPr>
          <p:nvPr>
            <p:ph type="ctrTitle"/>
          </p:nvPr>
        </p:nvSpPr>
        <p:spPr>
          <a:xfrm>
            <a:off x="898525" y="1538288"/>
            <a:ext cx="7388225" cy="4035425"/>
          </a:xfrm>
        </p:spPr>
        <p:txBody>
          <a:bodyPr anchor="t"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DE409F-F39F-49B0-A9EF-EBC824148BDC}" type="slidenum">
              <a:rPr lang="en-US" altLang="en-US"/>
            </a:fld>
            <a:endParaRPr lang="en-US" altLang="en-US" dirty="0"/>
          </a:p>
        </p:txBody>
      </p:sp>
    </p:spTree>
  </p:cSld>
  <p:clrMapOvr>
    <a:masterClrMapping/>
  </p:clrMapOvr>
  <p:transition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F0C104-D89A-4120-989E-9E411B3697B9}" type="slidenum">
              <a:rPr lang="en-US" altLang="zh-CN"/>
            </a:fld>
            <a:endParaRPr lang="en-US" altLang="zh-CN" dirty="0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428EE1-BDCD-4350-8674-CF402E2B8350}" type="slidenum">
              <a:rPr lang="en-US" altLang="zh-CN"/>
            </a:fld>
            <a:endParaRPr lang="en-US" altLang="zh-CN" dirty="0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98525" y="1528763"/>
            <a:ext cx="3617913" cy="4570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68838" y="1528763"/>
            <a:ext cx="3617912" cy="4570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FEDB91-8F52-4E22-9988-E11BEF0E8B5A}" type="slidenum">
              <a:rPr lang="en-US" altLang="zh-CN"/>
            </a:fld>
            <a:endParaRPr lang="en-US" altLang="zh-CN" dirty="0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8D0F6A-22F7-4F9C-AE5E-AE801B615F44}" type="slidenum">
              <a:rPr lang="en-US" altLang="zh-CN"/>
            </a:fld>
            <a:endParaRPr lang="en-US" altLang="zh-CN" dirty="0"/>
          </a:p>
        </p:txBody>
      </p:sp>
      <p:sp>
        <p:nvSpPr>
          <p:cNvPr id="8" name="Rectangle 1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700C57-5233-4CDB-A438-4222B12B5EB0}" type="slidenum">
              <a:rPr lang="en-US" altLang="zh-CN"/>
            </a:fld>
            <a:endParaRPr lang="en-US" altLang="zh-CN" dirty="0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47F131-C166-4416-AC0C-0AAF190A4146}" type="slidenum">
              <a:rPr lang="en-US" altLang="zh-CN"/>
            </a:fld>
            <a:endParaRPr lang="en-US" altLang="zh-CN" dirty="0"/>
          </a:p>
        </p:txBody>
      </p:sp>
      <p:sp>
        <p:nvSpPr>
          <p:cNvPr id="3" name="Rectangle 1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0557D5-4E7D-4790-8C93-B37A424F886B}" type="slidenum">
              <a:rPr lang="en-US" altLang="zh-CN"/>
            </a:fld>
            <a:endParaRPr lang="en-US" altLang="zh-CN" dirty="0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C18E75-3991-4059-81BF-FB7B2CFCD39F}" type="slidenum">
              <a:rPr lang="en-US" altLang="zh-CN"/>
            </a:fld>
            <a:endParaRPr lang="en-US" altLang="zh-CN" dirty="0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B4E4B6-2874-4308-88D4-0A533650EBEE}" type="slidenum">
              <a:rPr lang="en-US" altLang="zh-CN"/>
            </a:fld>
            <a:endParaRPr lang="en-US" altLang="zh-CN" dirty="0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440488" y="500063"/>
            <a:ext cx="1846262" cy="559911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98525" y="500063"/>
            <a:ext cx="5389563" cy="559911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D7FCA5-7932-4915-B581-57C4400F97B1}" type="slidenum">
              <a:rPr lang="en-US" altLang="zh-CN"/>
            </a:fld>
            <a:endParaRPr lang="en-US" altLang="zh-CN" dirty="0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3CD923-AB24-4DCE-8B37-5664D4C2F7C1}" type="slidenum">
              <a:rPr lang="en-US" altLang="en-US"/>
            </a:fld>
            <a:endParaRPr lang="en-US" altLang="en-US" dirty="0"/>
          </a:p>
        </p:txBody>
      </p:sp>
    </p:spTree>
  </p:cSld>
  <p:clrMapOvr>
    <a:masterClrMapping/>
  </p:clrMapOvr>
  <p:transition/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5" descr="hc_DividerGraphBG_blu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ltGray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5237" name="Rectangle 5"/>
          <p:cNvSpPr>
            <a:spLocks noGrp="1" noChangeArrowheads="1"/>
          </p:cNvSpPr>
          <p:nvPr>
            <p:ph type="ctrTitle"/>
          </p:nvPr>
        </p:nvSpPr>
        <p:spPr>
          <a:xfrm>
            <a:off x="898525" y="1538288"/>
            <a:ext cx="7388225" cy="4035425"/>
          </a:xfrm>
        </p:spPr>
        <p:txBody>
          <a:bodyPr anchor="t"/>
          <a:lstStyle>
            <a:lvl1pPr>
              <a:lnSpc>
                <a:spcPct val="90000"/>
              </a:lnSpc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A0ED5D-2B75-4D2A-ABB4-26E78AB22295}" type="slidenum">
              <a:rPr lang="en-US" altLang="zh-CN"/>
            </a:fld>
            <a:endParaRPr lang="en-US" altLang="zh-CN" dirty="0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0A1E46-B5D6-48C5-AA99-3C848602D958}" type="slidenum">
              <a:rPr lang="en-US" altLang="zh-CN"/>
            </a:fld>
            <a:endParaRPr lang="en-US" altLang="zh-CN" dirty="0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98525" y="1528763"/>
            <a:ext cx="3617913" cy="4570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68838" y="1528763"/>
            <a:ext cx="3617912" cy="4570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6CAACC-5B38-473A-93D5-EFD1A791F0CB}" type="slidenum">
              <a:rPr lang="en-US" altLang="zh-CN"/>
            </a:fld>
            <a:endParaRPr lang="en-US" altLang="zh-CN" dirty="0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02D3D9-C9DB-4D2D-9073-8743924415F9}" type="slidenum">
              <a:rPr lang="en-US" altLang="zh-CN"/>
            </a:fld>
            <a:endParaRPr lang="en-US" altLang="zh-CN" dirty="0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DDC446-DC72-4D9D-8062-B9EDE95DCB44}" type="slidenum">
              <a:rPr lang="en-US" altLang="zh-CN"/>
            </a:fld>
            <a:endParaRPr lang="en-US" altLang="zh-CN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EC871F-2336-4BA9-BB63-289BF1E7BF2C}" type="slidenum">
              <a:rPr lang="en-US" altLang="zh-CN"/>
            </a:fld>
            <a:endParaRPr lang="en-US" altLang="zh-CN" dirty="0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6E91C7-1BA5-4F5B-BF76-9465248FDF0C}" type="slidenum">
              <a:rPr lang="en-US" altLang="zh-CN"/>
            </a:fld>
            <a:endParaRPr lang="en-US" altLang="zh-CN" dirty="0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2FB037-0AE8-4DC7-BF4D-4F986DCF9276}" type="slidenum">
              <a:rPr lang="en-US" altLang="zh-CN"/>
            </a:fld>
            <a:endParaRPr lang="en-US" altLang="zh-CN" dirty="0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1932C3-29CA-4AE9-AA53-564D827B7F7F}" type="slidenum">
              <a:rPr lang="en-US" altLang="zh-CN"/>
            </a:fld>
            <a:endParaRPr lang="en-US" altLang="zh-CN" dirty="0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3979BA-91F7-47DC-8AB8-61EF7E020C62}" type="slidenum">
              <a:rPr lang="en-US" altLang="en-US"/>
            </a:fld>
            <a:endParaRPr lang="en-US" altLang="en-US" dirty="0"/>
          </a:p>
        </p:txBody>
      </p:sp>
    </p:spTree>
  </p:cSld>
  <p:clrMapOvr>
    <a:masterClrMapping/>
  </p:clrMapOvr>
  <p:transition/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440488" y="519113"/>
            <a:ext cx="1846262" cy="558006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98525" y="519113"/>
            <a:ext cx="5389563" cy="558006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599E82-F5B4-48DE-8643-89CE9F759385}" type="slidenum">
              <a:rPr lang="en-US" altLang="zh-CN"/>
            </a:fld>
            <a:endParaRPr lang="en-US" altLang="zh-CN" dirty="0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1" descr="hc_DividerBG_blu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white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3" descr="hc_Divider_TransLog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black">
          <a:xfrm>
            <a:off x="384175" y="6324600"/>
            <a:ext cx="1630363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988" name="Rectangle 4"/>
          <p:cNvSpPr>
            <a:spLocks noGrp="1" noChangeArrowheads="1"/>
          </p:cNvSpPr>
          <p:nvPr>
            <p:ph type="ctrTitle"/>
          </p:nvPr>
        </p:nvSpPr>
        <p:spPr>
          <a:xfrm>
            <a:off x="898525" y="1538288"/>
            <a:ext cx="7388225" cy="4035425"/>
          </a:xfrm>
        </p:spPr>
        <p:txBody>
          <a:bodyPr anchor="t"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DA979B-32AF-449F-838A-06BEE904A9D4}" type="slidenum">
              <a:rPr lang="en-US" altLang="zh-CN"/>
            </a:fld>
            <a:endParaRPr lang="en-US" altLang="zh-CN" dirty="0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AE2CF6-E33F-4C13-A8E4-DF55EDA016DD}" type="slidenum">
              <a:rPr lang="en-US" altLang="zh-CN"/>
            </a:fld>
            <a:endParaRPr lang="en-US" altLang="zh-CN" dirty="0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98525" y="1528763"/>
            <a:ext cx="3617913" cy="4570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68838" y="1528763"/>
            <a:ext cx="3617912" cy="4570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270E18-061A-4151-9361-073EC525BFA8}" type="slidenum">
              <a:rPr lang="en-US" altLang="zh-CN"/>
            </a:fld>
            <a:endParaRPr lang="en-US" altLang="zh-CN" dirty="0"/>
          </a:p>
        </p:txBody>
      </p:sp>
      <p:sp>
        <p:nvSpPr>
          <p:cNvPr id="6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A24F0B-62DA-4410-B76E-7DF4F0325E94}" type="slidenum">
              <a:rPr lang="en-US" altLang="zh-CN"/>
            </a:fld>
            <a:endParaRPr lang="en-US" altLang="zh-CN" dirty="0"/>
          </a:p>
        </p:txBody>
      </p:sp>
      <p:sp>
        <p:nvSpPr>
          <p:cNvPr id="8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2C624B-556B-4DFF-B4EB-C5B1EA98D4DE}" type="slidenum">
              <a:rPr lang="en-US" altLang="zh-CN"/>
            </a:fld>
            <a:endParaRPr lang="en-US" altLang="zh-CN" dirty="0"/>
          </a:p>
        </p:txBody>
      </p:sp>
      <p:sp>
        <p:nvSpPr>
          <p:cNvPr id="4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7E4D37-7B49-42FC-855D-9312C0DBC59B}" type="slidenum">
              <a:rPr lang="en-US" altLang="zh-CN"/>
            </a:fld>
            <a:endParaRPr lang="en-US" altLang="zh-CN" dirty="0"/>
          </a:p>
        </p:txBody>
      </p:sp>
      <p:sp>
        <p:nvSpPr>
          <p:cNvPr id="3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7F4F16-1166-4C69-96CB-A6C071F0F913}" type="slidenum">
              <a:rPr lang="en-US" altLang="zh-CN"/>
            </a:fld>
            <a:endParaRPr lang="en-US" altLang="zh-CN" dirty="0"/>
          </a:p>
        </p:txBody>
      </p:sp>
      <p:sp>
        <p:nvSpPr>
          <p:cNvPr id="6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2E095-DF09-4902-901C-58218568B270}" type="slidenum">
              <a:rPr lang="en-US" altLang="zh-CN"/>
            </a:fld>
            <a:endParaRPr lang="en-US" altLang="zh-CN" dirty="0"/>
          </a:p>
        </p:txBody>
      </p:sp>
      <p:sp>
        <p:nvSpPr>
          <p:cNvPr id="6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3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6" Type="http://schemas.openxmlformats.org/officeDocument/2006/relationships/theme" Target="../theme/theme2.xml"/><Relationship Id="rId15" Type="http://schemas.openxmlformats.org/officeDocument/2006/relationships/image" Target="../media/image5.png"/><Relationship Id="rId14" Type="http://schemas.openxmlformats.org/officeDocument/2006/relationships/image" Target="../media/image4.png"/><Relationship Id="rId13" Type="http://schemas.openxmlformats.org/officeDocument/2006/relationships/image" Target="../media/image6.png"/><Relationship Id="rId12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3.xml"/><Relationship Id="rId8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6.xml"/><Relationship Id="rId14" Type="http://schemas.openxmlformats.org/officeDocument/2006/relationships/theme" Target="../theme/theme3.xml"/><Relationship Id="rId13" Type="http://schemas.openxmlformats.org/officeDocument/2006/relationships/image" Target="../media/image8.jpeg"/><Relationship Id="rId12" Type="http://schemas.openxmlformats.org/officeDocument/2006/relationships/image" Target="../media/image6.png"/><Relationship Id="rId11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4.xml"/><Relationship Id="rId1" Type="http://schemas.openxmlformats.org/officeDocument/2006/relationships/slideLayout" Target="../slideLayouts/slideLayout25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4.xml"/><Relationship Id="rId8" Type="http://schemas.openxmlformats.org/officeDocument/2006/relationships/slideLayout" Target="../slideLayouts/slideLayout43.xml"/><Relationship Id="rId7" Type="http://schemas.openxmlformats.org/officeDocument/2006/relationships/slideLayout" Target="../slideLayouts/slideLayout42.xml"/><Relationship Id="rId6" Type="http://schemas.openxmlformats.org/officeDocument/2006/relationships/slideLayout" Target="../slideLayouts/slideLayout41.xml"/><Relationship Id="rId5" Type="http://schemas.openxmlformats.org/officeDocument/2006/relationships/slideLayout" Target="../slideLayouts/slideLayout40.xml"/><Relationship Id="rId4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8.xml"/><Relationship Id="rId2" Type="http://schemas.openxmlformats.org/officeDocument/2006/relationships/slideLayout" Target="../slideLayouts/slideLayout37.xml"/><Relationship Id="rId15" Type="http://schemas.openxmlformats.org/officeDocument/2006/relationships/theme" Target="../theme/theme4.xml"/><Relationship Id="rId14" Type="http://schemas.openxmlformats.org/officeDocument/2006/relationships/image" Target="../media/image5.png"/><Relationship Id="rId13" Type="http://schemas.openxmlformats.org/officeDocument/2006/relationships/image" Target="../media/image9.png"/><Relationship Id="rId12" Type="http://schemas.openxmlformats.org/officeDocument/2006/relationships/image" Target="../media/image6.png"/><Relationship Id="rId11" Type="http://schemas.openxmlformats.org/officeDocument/2006/relationships/slideLayout" Target="../slideLayouts/slideLayout46.xml"/><Relationship Id="rId10" Type="http://schemas.openxmlformats.org/officeDocument/2006/relationships/slideLayout" Target="../slideLayouts/slideLayout45.xml"/><Relationship Id="rId1" Type="http://schemas.openxmlformats.org/officeDocument/2006/relationships/slideLayout" Target="../slideLayouts/slideLayout36.xml"/></Relationships>
</file>

<file path=ppt/slideMasters/_rels/slideMaster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5.xml"/><Relationship Id="rId8" Type="http://schemas.openxmlformats.org/officeDocument/2006/relationships/slideLayout" Target="../slideLayouts/slideLayout54.xml"/><Relationship Id="rId7" Type="http://schemas.openxmlformats.org/officeDocument/2006/relationships/slideLayout" Target="../slideLayouts/slideLayout53.xml"/><Relationship Id="rId6" Type="http://schemas.openxmlformats.org/officeDocument/2006/relationships/slideLayout" Target="../slideLayouts/slideLayout52.xml"/><Relationship Id="rId5" Type="http://schemas.openxmlformats.org/officeDocument/2006/relationships/slideLayout" Target="../slideLayouts/slideLayout51.xml"/><Relationship Id="rId4" Type="http://schemas.openxmlformats.org/officeDocument/2006/relationships/slideLayout" Target="../slideLayouts/slideLayout50.xml"/><Relationship Id="rId3" Type="http://schemas.openxmlformats.org/officeDocument/2006/relationships/slideLayout" Target="../slideLayouts/slideLayout49.xml"/><Relationship Id="rId2" Type="http://schemas.openxmlformats.org/officeDocument/2006/relationships/slideLayout" Target="../slideLayouts/slideLayout48.xml"/><Relationship Id="rId14" Type="http://schemas.openxmlformats.org/officeDocument/2006/relationships/theme" Target="../theme/theme5.xml"/><Relationship Id="rId13" Type="http://schemas.openxmlformats.org/officeDocument/2006/relationships/image" Target="../media/image10.png"/><Relationship Id="rId12" Type="http://schemas.openxmlformats.org/officeDocument/2006/relationships/image" Target="../media/image6.png"/><Relationship Id="rId11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56.xml"/><Relationship Id="rId1" Type="http://schemas.openxmlformats.org/officeDocument/2006/relationships/slideLayout" Target="../slideLayouts/slideLayout47.xml"/></Relationships>
</file>

<file path=ppt/slideMasters/_rels/slideMaster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9.xml"/><Relationship Id="rId14" Type="http://schemas.openxmlformats.org/officeDocument/2006/relationships/theme" Target="../theme/theme6.xml"/><Relationship Id="rId13" Type="http://schemas.openxmlformats.org/officeDocument/2006/relationships/image" Target="../media/image5.png"/><Relationship Id="rId12" Type="http://schemas.openxmlformats.org/officeDocument/2006/relationships/image" Target="../media/image11.png"/><Relationship Id="rId11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7.xml"/><Relationship Id="rId1" Type="http://schemas.openxmlformats.org/officeDocument/2006/relationships/slideLayout" Target="../slideLayouts/slideLayout58.xml"/></Relationships>
</file>

<file path=ppt/slideMasters/_rels/slideMaster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7.xml"/><Relationship Id="rId8" Type="http://schemas.openxmlformats.org/officeDocument/2006/relationships/slideLayout" Target="../slideLayouts/slideLayout76.xml"/><Relationship Id="rId7" Type="http://schemas.openxmlformats.org/officeDocument/2006/relationships/slideLayout" Target="../slideLayouts/slideLayout75.xml"/><Relationship Id="rId6" Type="http://schemas.openxmlformats.org/officeDocument/2006/relationships/slideLayout" Target="../slideLayouts/slideLayout74.xml"/><Relationship Id="rId5" Type="http://schemas.openxmlformats.org/officeDocument/2006/relationships/slideLayout" Target="../slideLayouts/slideLayout73.xml"/><Relationship Id="rId4" Type="http://schemas.openxmlformats.org/officeDocument/2006/relationships/slideLayout" Target="../slideLayouts/slideLayout72.xml"/><Relationship Id="rId3" Type="http://schemas.openxmlformats.org/officeDocument/2006/relationships/slideLayout" Target="../slideLayouts/slideLayout71.xml"/><Relationship Id="rId2" Type="http://schemas.openxmlformats.org/officeDocument/2006/relationships/slideLayout" Target="../slideLayouts/slideLayout70.xml"/><Relationship Id="rId14" Type="http://schemas.openxmlformats.org/officeDocument/2006/relationships/theme" Target="../theme/theme7.xml"/><Relationship Id="rId13" Type="http://schemas.openxmlformats.org/officeDocument/2006/relationships/image" Target="../media/image12.png"/><Relationship Id="rId12" Type="http://schemas.openxmlformats.org/officeDocument/2006/relationships/image" Target="../media/image6.png"/><Relationship Id="rId11" Type="http://schemas.openxmlformats.org/officeDocument/2006/relationships/slideLayout" Target="../slideLayouts/slideLayout79.xml"/><Relationship Id="rId10" Type="http://schemas.openxmlformats.org/officeDocument/2006/relationships/slideLayout" Target="../slideLayouts/slideLayout78.xml"/><Relationship Id="rId1" Type="http://schemas.openxmlformats.org/officeDocument/2006/relationships/slideLayout" Target="../slideLayouts/slideLayout69.xml"/></Relationships>
</file>

<file path=ppt/slideMasters/_rels/slideMaster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88.xml"/><Relationship Id="rId8" Type="http://schemas.openxmlformats.org/officeDocument/2006/relationships/slideLayout" Target="../slideLayouts/slideLayout87.xml"/><Relationship Id="rId7" Type="http://schemas.openxmlformats.org/officeDocument/2006/relationships/slideLayout" Target="../slideLayouts/slideLayout86.xml"/><Relationship Id="rId6" Type="http://schemas.openxmlformats.org/officeDocument/2006/relationships/slideLayout" Target="../slideLayouts/slideLayout85.xml"/><Relationship Id="rId5" Type="http://schemas.openxmlformats.org/officeDocument/2006/relationships/slideLayout" Target="../slideLayouts/slideLayout84.xml"/><Relationship Id="rId4" Type="http://schemas.openxmlformats.org/officeDocument/2006/relationships/slideLayout" Target="../slideLayouts/slideLayout83.xml"/><Relationship Id="rId3" Type="http://schemas.openxmlformats.org/officeDocument/2006/relationships/slideLayout" Target="../slideLayouts/slideLayout82.xml"/><Relationship Id="rId2" Type="http://schemas.openxmlformats.org/officeDocument/2006/relationships/slideLayout" Target="../slideLayouts/slideLayout81.xml"/><Relationship Id="rId13" Type="http://schemas.openxmlformats.org/officeDocument/2006/relationships/theme" Target="../theme/theme8.xml"/><Relationship Id="rId12" Type="http://schemas.openxmlformats.org/officeDocument/2006/relationships/image" Target="../media/image14.jpeg"/><Relationship Id="rId11" Type="http://schemas.openxmlformats.org/officeDocument/2006/relationships/slideLayout" Target="../slideLayouts/slideLayout90.xml"/><Relationship Id="rId10" Type="http://schemas.openxmlformats.org/officeDocument/2006/relationships/slideLayout" Target="../slideLayouts/slideLayout89.xml"/><Relationship Id="rId1" Type="http://schemas.openxmlformats.org/officeDocument/2006/relationships/slideLayout" Target="../slideLayouts/slideLayout80.xml"/></Relationships>
</file>

<file path=ppt/slideMasters/_rels/slideMaster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9.xml"/><Relationship Id="rId8" Type="http://schemas.openxmlformats.org/officeDocument/2006/relationships/slideLayout" Target="../slideLayouts/slideLayout98.xml"/><Relationship Id="rId7" Type="http://schemas.openxmlformats.org/officeDocument/2006/relationships/slideLayout" Target="../slideLayouts/slideLayout97.xml"/><Relationship Id="rId6" Type="http://schemas.openxmlformats.org/officeDocument/2006/relationships/slideLayout" Target="../slideLayouts/slideLayout96.xml"/><Relationship Id="rId5" Type="http://schemas.openxmlformats.org/officeDocument/2006/relationships/slideLayout" Target="../slideLayouts/slideLayout95.xml"/><Relationship Id="rId4" Type="http://schemas.openxmlformats.org/officeDocument/2006/relationships/slideLayout" Target="../slideLayouts/slideLayout94.xml"/><Relationship Id="rId3" Type="http://schemas.openxmlformats.org/officeDocument/2006/relationships/slideLayout" Target="../slideLayouts/slideLayout93.xml"/><Relationship Id="rId2" Type="http://schemas.openxmlformats.org/officeDocument/2006/relationships/slideLayout" Target="../slideLayouts/slideLayout92.xml"/><Relationship Id="rId15" Type="http://schemas.openxmlformats.org/officeDocument/2006/relationships/theme" Target="../theme/theme9.xml"/><Relationship Id="rId14" Type="http://schemas.openxmlformats.org/officeDocument/2006/relationships/image" Target="../media/image5.png"/><Relationship Id="rId13" Type="http://schemas.openxmlformats.org/officeDocument/2006/relationships/image" Target="../media/image15.png"/><Relationship Id="rId12" Type="http://schemas.openxmlformats.org/officeDocument/2006/relationships/image" Target="../media/image6.png"/><Relationship Id="rId11" Type="http://schemas.openxmlformats.org/officeDocument/2006/relationships/slideLayout" Target="../slideLayouts/slideLayout101.xml"/><Relationship Id="rId10" Type="http://schemas.openxmlformats.org/officeDocument/2006/relationships/slideLayout" Target="../slideLayouts/slideLayout100.xml"/><Relationship Id="rId1" Type="http://schemas.openxmlformats.org/officeDocument/2006/relationships/slideLayout" Target="../slideLayouts/slideLayout9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09" name="Text Box 21"/>
          <p:cNvSpPr txBox="1">
            <a:spLocks noChangeArrowheads="1"/>
          </p:cNvSpPr>
          <p:nvPr/>
        </p:nvSpPr>
        <p:spPr bwMode="auto">
          <a:xfrm>
            <a:off x="336550" y="1530350"/>
            <a:ext cx="2162175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L="228600" indent="-228600">
              <a:buClr>
                <a:srgbClr val="FF8000"/>
              </a:buClr>
              <a:buFontTx/>
              <a:buChar char="•"/>
              <a:defRPr/>
            </a:pPr>
            <a:endParaRPr lang="zh-CN" altLang="zh-CN">
              <a:solidFill>
                <a:srgbClr val="4B4B4B"/>
              </a:solidFill>
              <a:ea typeface="宋体" panose="02010600030101010101" pitchFamily="2" charset="-122"/>
            </a:endParaRPr>
          </a:p>
        </p:txBody>
      </p:sp>
      <p:sp>
        <p:nvSpPr>
          <p:cNvPr id="3789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94450"/>
            <a:ext cx="5172075" cy="2317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0" tIns="45720" rIns="0" bIns="45720" numCol="1" anchor="t" anchorCtr="0" compatLnSpc="1"/>
          <a:lstStyle>
            <a:lvl1pPr algn="r">
              <a:spcBef>
                <a:spcPct val="0"/>
              </a:spcBef>
              <a:defRPr sz="90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789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980363" y="6394450"/>
            <a:ext cx="901700" cy="2635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spcBef>
                <a:spcPct val="0"/>
              </a:spcBef>
              <a:defRPr sz="900">
                <a:solidFill>
                  <a:srgbClr val="4B4B4B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44E0E0F8-E4C9-4E07-8797-AFB151C5512D}" type="slidenum">
              <a:rPr lang="en-US" altLang="en-US"/>
            </a:fld>
            <a:endParaRPr lang="en-US" altLang="en-US" dirty="0"/>
          </a:p>
        </p:txBody>
      </p:sp>
      <p:sp>
        <p:nvSpPr>
          <p:cNvPr id="4101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917575" y="506413"/>
            <a:ext cx="7369175" cy="8366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4102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7575" y="1525588"/>
            <a:ext cx="7369175" cy="45704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182880" bIns="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sp>
        <p:nvSpPr>
          <p:cNvPr id="37907" name="Line 19"/>
          <p:cNvSpPr>
            <a:spLocks noChangeShapeType="1"/>
          </p:cNvSpPr>
          <p:nvPr/>
        </p:nvSpPr>
        <p:spPr bwMode="auto">
          <a:xfrm>
            <a:off x="917575" y="1365250"/>
            <a:ext cx="7369175" cy="0"/>
          </a:xfrm>
          <a:prstGeom prst="line">
            <a:avLst/>
          </a:prstGeom>
          <a:noFill/>
          <a:ln w="24130" cap="rnd">
            <a:solidFill>
              <a:schemeClr val="tx1"/>
            </a:solidFill>
            <a:prstDash val="sysDot"/>
            <a:rou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solidFill>
                <a:srgbClr val="4B4B4B"/>
              </a:solidFill>
              <a:ea typeface="宋体" panose="02010600030101010101" pitchFamily="2" charset="-122"/>
            </a:endParaRPr>
          </a:p>
        </p:txBody>
      </p:sp>
      <p:grpSp>
        <p:nvGrpSpPr>
          <p:cNvPr id="4104" name="组合 15"/>
          <p:cNvGrpSpPr/>
          <p:nvPr userDrawn="1"/>
        </p:nvGrpSpPr>
        <p:grpSpPr bwMode="auto">
          <a:xfrm>
            <a:off x="395288" y="6200775"/>
            <a:ext cx="3276600" cy="541338"/>
            <a:chOff x="4716016" y="5877352"/>
            <a:chExt cx="3275783" cy="540000"/>
          </a:xfrm>
        </p:grpSpPr>
        <p:pic>
          <p:nvPicPr>
            <p:cNvPr id="4105" name="Picture 3" descr="badge-logon"/>
            <p:cNvPicPr>
              <a:picLocks noChangeAspect="1" noChangeArrowheads="1"/>
            </p:cNvPicPr>
            <p:nvPr userDrawn="1"/>
          </p:nvPicPr>
          <p:blipFill>
            <a:blip r:embed="rId13"/>
            <a:srcRect/>
            <a:stretch>
              <a:fillRect/>
            </a:stretch>
          </p:blipFill>
          <p:spPr bwMode="auto">
            <a:xfrm>
              <a:off x="4716016" y="5877352"/>
              <a:ext cx="540000" cy="54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8" name="TextBox 17"/>
            <p:cNvSpPr txBox="1"/>
            <p:nvPr userDrawn="1"/>
          </p:nvSpPr>
          <p:spPr>
            <a:xfrm>
              <a:off x="5292134" y="5970783"/>
              <a:ext cx="2699665" cy="33730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z="1600" dirty="0">
                  <a:latin typeface="Arial" panose="020B0604020202020204" pitchFamily="34" charset="0"/>
                </a:rPr>
                <a:t>计算机学院</a:t>
              </a:r>
              <a:endParaRPr lang="zh-CN" altLang="en-US" sz="1600" dirty="0">
                <a:latin typeface="Arial" panose="020B0604020202020204" pitchFamily="34" charset="0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/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228600" indent="-228600" algn="l" rtl="0" eaLnBrk="0" fontAlgn="base" hangingPunct="0">
        <a:spcBef>
          <a:spcPct val="50000"/>
        </a:spcBef>
        <a:spcAft>
          <a:spcPct val="0"/>
        </a:spcAft>
        <a:buClr>
          <a:schemeClr val="tx2"/>
        </a:buClr>
        <a:buChar char="•"/>
        <a:defRPr sz="28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1pPr>
      <a:lvl2pPr marL="628650" indent="-285750" algn="l" rtl="0" eaLnBrk="0" fontAlgn="base" hangingPunct="0">
        <a:spcBef>
          <a:spcPct val="3000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–"/>
        <a:defRPr sz="24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marL="914400" indent="-171450" algn="l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Char char="•"/>
        <a:defRPr sz="20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marL="12573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–"/>
        <a:defRPr sz="16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marL="1485900" indent="-1143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14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1943100" indent="-1143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sz="1400">
          <a:solidFill>
            <a:schemeClr val="tx1"/>
          </a:solidFill>
          <a:latin typeface="+mn-lt"/>
        </a:defRPr>
      </a:lvl6pPr>
      <a:lvl7pPr marL="2400300" indent="-1143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sz="1400">
          <a:solidFill>
            <a:schemeClr val="tx1"/>
          </a:solidFill>
          <a:latin typeface="+mn-lt"/>
        </a:defRPr>
      </a:lvl7pPr>
      <a:lvl8pPr marL="2857500" indent="-1143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sz="1400">
          <a:solidFill>
            <a:schemeClr val="tx1"/>
          </a:solidFill>
          <a:latin typeface="+mn-lt"/>
        </a:defRPr>
      </a:lvl8pPr>
      <a:lvl9pPr marL="3314700" indent="-1143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sz="14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blackWhite">
      <p:bgPr>
        <a:solidFill>
          <a:srgbClr val="BABA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Group 2"/>
          <p:cNvGrpSpPr/>
          <p:nvPr/>
        </p:nvGrpSpPr>
        <p:grpSpPr bwMode="auto">
          <a:xfrm>
            <a:off x="0" y="0"/>
            <a:ext cx="9144000" cy="6861175"/>
            <a:chOff x="0" y="0"/>
            <a:chExt cx="5760" cy="4322"/>
          </a:xfrm>
        </p:grpSpPr>
        <p:sp>
          <p:nvSpPr>
            <p:cNvPr id="476163" name="Rectangle 3"/>
            <p:cNvSpPr>
              <a:spLocks noChangeArrowheads="1"/>
            </p:cNvSpPr>
            <p:nvPr userDrawn="1"/>
          </p:nvSpPr>
          <p:spPr bwMode="auto">
            <a:xfrm>
              <a:off x="0" y="0"/>
              <a:ext cx="5760" cy="4320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  <p:pic>
          <p:nvPicPr>
            <p:cNvPr id="5131" name="Picture 4" descr="TR_SlideLogo_BW600"/>
            <p:cNvPicPr>
              <a:picLocks noChangeAspect="1" noChangeArrowheads="1"/>
            </p:cNvPicPr>
            <p:nvPr userDrawn="1"/>
          </p:nvPicPr>
          <p:blipFill>
            <a:blip r:embed="rId13"/>
            <a:srcRect/>
            <a:stretch>
              <a:fillRect/>
            </a:stretch>
          </p:blipFill>
          <p:spPr bwMode="auto">
            <a:xfrm>
              <a:off x="234" y="3984"/>
              <a:ext cx="1041" cy="338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</p:pic>
      </p:grpSp>
      <p:pic>
        <p:nvPicPr>
          <p:cNvPr id="5123" name="Picture 5" descr="hc_DividerBG_purple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white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4" name="Picture 6" descr="hc_Divider_TransLogo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black">
          <a:xfrm>
            <a:off x="384175" y="6324600"/>
            <a:ext cx="1630363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76169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24863" y="6394450"/>
            <a:ext cx="457200" cy="2317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spcBef>
                <a:spcPct val="0"/>
              </a:spcBef>
              <a:defRPr sz="9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E523E4E6-C7DF-4969-BD52-CCA6BE3F8897}" type="slidenum">
              <a:rPr lang="en-US" altLang="zh-CN"/>
            </a:fld>
            <a:endParaRPr lang="en-US" altLang="zh-CN" dirty="0"/>
          </a:p>
        </p:txBody>
      </p:sp>
      <p:sp>
        <p:nvSpPr>
          <p:cNvPr id="476171" name="Rectangle 1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94450"/>
            <a:ext cx="5172075" cy="2317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0" tIns="45720" rIns="0" bIns="45720" numCol="1" anchor="t" anchorCtr="0" compatLnSpc="1"/>
          <a:lstStyle>
            <a:lvl1pPr algn="r">
              <a:spcBef>
                <a:spcPct val="0"/>
              </a:spcBef>
              <a:defRPr sz="9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7" name="Rectangle 13"/>
          <p:cNvSpPr>
            <a:spLocks noGrp="1" noChangeArrowheads="1"/>
          </p:cNvSpPr>
          <p:nvPr>
            <p:ph type="title"/>
          </p:nvPr>
        </p:nvSpPr>
        <p:spPr bwMode="auto">
          <a:xfrm>
            <a:off x="898525" y="519113"/>
            <a:ext cx="7388225" cy="8112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5128" name="Rectangle 14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8525" y="1528763"/>
            <a:ext cx="7388225" cy="45704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182880" bIns="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sp>
        <p:nvSpPr>
          <p:cNvPr id="476175" name="Line 15"/>
          <p:cNvSpPr>
            <a:spLocks noChangeShapeType="1"/>
          </p:cNvSpPr>
          <p:nvPr/>
        </p:nvSpPr>
        <p:spPr bwMode="auto">
          <a:xfrm>
            <a:off x="898525" y="1368425"/>
            <a:ext cx="7388225" cy="0"/>
          </a:xfrm>
          <a:prstGeom prst="line">
            <a:avLst/>
          </a:prstGeom>
          <a:noFill/>
          <a:ln w="24130" cap="rnd">
            <a:solidFill>
              <a:schemeClr val="tx1"/>
            </a:solidFill>
            <a:prstDash val="sysDot"/>
            <a:rou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anose="020B060402020202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anose="020B060402020202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anose="020B060402020202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anose="020B0604020202020204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228600" indent="-228600" algn="l" defTabSz="800100" rtl="0" eaLnBrk="0" fontAlgn="base" hangingPunct="0">
        <a:spcBef>
          <a:spcPct val="5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285750" algn="l" defTabSz="800100" rtl="0" eaLnBrk="0" fontAlgn="base" hangingPunct="0">
        <a:spcBef>
          <a:spcPct val="3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</a:defRPr>
      </a:lvl2pPr>
      <a:lvl3pPr marL="971550" indent="-228600" algn="l" defTabSz="800100" rtl="0" eaLnBrk="0" fontAlgn="base" hangingPunct="0">
        <a:spcBef>
          <a:spcPct val="25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314450" indent="-228600" algn="l" defTabSz="800100" rtl="0" eaLnBrk="0" fontAlgn="base" hangingPunct="0">
        <a:spcBef>
          <a:spcPct val="25000"/>
        </a:spcBef>
        <a:spcAft>
          <a:spcPct val="0"/>
        </a:spcAft>
        <a:buFont typeface="Arial" panose="020B0604020202020204" pitchFamily="34" charset="0"/>
        <a:buChar char="–"/>
        <a:defRPr sz="1600">
          <a:solidFill>
            <a:schemeClr val="tx1"/>
          </a:solidFill>
          <a:latin typeface="+mn-lt"/>
        </a:defRPr>
      </a:lvl4pPr>
      <a:lvl5pPr marL="1600200" indent="-171450" algn="l" defTabSz="800100" rtl="0" eaLnBrk="0" fontAlgn="base" hangingPunct="0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5pPr>
      <a:lvl6pPr marL="2057400" indent="-171450" algn="l" defTabSz="800100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6pPr>
      <a:lvl7pPr marL="2514600" indent="-171450" algn="l" defTabSz="800100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7pPr>
      <a:lvl8pPr marL="2971800" indent="-171450" algn="l" defTabSz="800100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8pPr>
      <a:lvl9pPr marL="3429000" indent="-171450" algn="l" defTabSz="800100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blackWhite">
      <p:bgPr>
        <a:solidFill>
          <a:srgbClr val="BABA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6" name="Group 2"/>
          <p:cNvGrpSpPr/>
          <p:nvPr/>
        </p:nvGrpSpPr>
        <p:grpSpPr bwMode="auto">
          <a:xfrm>
            <a:off x="0" y="0"/>
            <a:ext cx="9144000" cy="6861175"/>
            <a:chOff x="0" y="0"/>
            <a:chExt cx="5760" cy="4322"/>
          </a:xfrm>
        </p:grpSpPr>
        <p:sp>
          <p:nvSpPr>
            <p:cNvPr id="478211" name="Rectangle 3"/>
            <p:cNvSpPr>
              <a:spLocks noChangeArrowheads="1"/>
            </p:cNvSpPr>
            <p:nvPr userDrawn="1"/>
          </p:nvSpPr>
          <p:spPr bwMode="auto">
            <a:xfrm>
              <a:off x="0" y="0"/>
              <a:ext cx="5760" cy="4320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  <p:pic>
          <p:nvPicPr>
            <p:cNvPr id="6154" name="Picture 4" descr="TR_SlideLogo_BW600"/>
            <p:cNvPicPr>
              <a:picLocks noChangeAspect="1" noChangeArrowheads="1"/>
            </p:cNvPicPr>
            <p:nvPr userDrawn="1"/>
          </p:nvPicPr>
          <p:blipFill>
            <a:blip r:embed="rId12"/>
            <a:srcRect/>
            <a:stretch>
              <a:fillRect/>
            </a:stretch>
          </p:blipFill>
          <p:spPr bwMode="auto">
            <a:xfrm>
              <a:off x="234" y="3984"/>
              <a:ext cx="1041" cy="338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</p:pic>
      </p:grpSp>
      <p:pic>
        <p:nvPicPr>
          <p:cNvPr id="6147" name="Picture 5" descr="hc_DividerGraphBG_purple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ltGray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78216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24863" y="6400800"/>
            <a:ext cx="457200" cy="2317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spcBef>
                <a:spcPct val="0"/>
              </a:spcBef>
              <a:defRPr sz="9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C67DB814-FA92-4D1D-9226-82389B2F7A25}" type="slidenum">
              <a:rPr lang="en-US" altLang="zh-CN"/>
            </a:fld>
            <a:endParaRPr lang="en-US" altLang="zh-CN" dirty="0"/>
          </a:p>
        </p:txBody>
      </p:sp>
      <p:sp>
        <p:nvSpPr>
          <p:cNvPr id="478218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00800"/>
            <a:ext cx="5172075" cy="2317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0" tIns="45720" rIns="0" bIns="45720" numCol="1" anchor="t" anchorCtr="0" compatLnSpc="1"/>
          <a:lstStyle>
            <a:lvl1pPr algn="r">
              <a:spcBef>
                <a:spcPct val="0"/>
              </a:spcBef>
              <a:defRPr sz="9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50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898525" y="519113"/>
            <a:ext cx="7388225" cy="8048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6151" name="Rectangle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8525" y="1528763"/>
            <a:ext cx="7388225" cy="45704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182880" bIns="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sp>
        <p:nvSpPr>
          <p:cNvPr id="478221" name="Line 13"/>
          <p:cNvSpPr>
            <a:spLocks noChangeShapeType="1"/>
          </p:cNvSpPr>
          <p:nvPr/>
        </p:nvSpPr>
        <p:spPr bwMode="auto">
          <a:xfrm>
            <a:off x="896938" y="1368425"/>
            <a:ext cx="7348537" cy="0"/>
          </a:xfrm>
          <a:prstGeom prst="line">
            <a:avLst/>
          </a:prstGeom>
          <a:noFill/>
          <a:ln w="24130" cap="rnd">
            <a:solidFill>
              <a:schemeClr val="tx1"/>
            </a:solidFill>
            <a:prstDash val="sysDot"/>
            <a:rou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hdr="0" ftr="0" dt="0"/>
  <p:txStyles>
    <p:titleStyle>
      <a:lvl1pPr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panose="020B0604020202020204" pitchFamily="34" charset="0"/>
        </a:defRPr>
      </a:lvl2pPr>
      <a:lvl3pPr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panose="020B0604020202020204" pitchFamily="34" charset="0"/>
        </a:defRPr>
      </a:lvl3pPr>
      <a:lvl4pPr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panose="020B0604020202020204" pitchFamily="34" charset="0"/>
        </a:defRPr>
      </a:lvl4pPr>
      <a:lvl5pPr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panose="020B0604020202020204" pitchFamily="34" charset="0"/>
        </a:defRPr>
      </a:lvl5pPr>
      <a:lvl6pPr marL="457200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228600" indent="-228600" algn="l" rtl="0" eaLnBrk="0" fontAlgn="base" hangingPunct="0">
        <a:spcBef>
          <a:spcPct val="5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71500" indent="-228600" algn="l" rtl="0" eaLnBrk="0" fontAlgn="base" hangingPunct="0">
        <a:spcBef>
          <a:spcPct val="3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</a:defRPr>
      </a:lvl2pPr>
      <a:lvl3pPr marL="857250" indent="-171450" algn="l" rtl="0" eaLnBrk="0" fontAlgn="base" hangingPunct="0">
        <a:spcBef>
          <a:spcPct val="25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143000" indent="-1714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600">
          <a:solidFill>
            <a:schemeClr val="tx1"/>
          </a:solidFill>
          <a:latin typeface="+mn-lt"/>
        </a:defRPr>
      </a:lvl4pPr>
      <a:lvl5pPr marL="14859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5pPr>
      <a:lvl6pPr marL="19431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6pPr>
      <a:lvl7pPr marL="24003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7pPr>
      <a:lvl8pPr marL="28575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8pPr>
      <a:lvl9pPr marL="33147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blackWhite">
      <p:bgPr>
        <a:solidFill>
          <a:srgbClr val="BABA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0" name="Group 2"/>
          <p:cNvGrpSpPr/>
          <p:nvPr/>
        </p:nvGrpSpPr>
        <p:grpSpPr bwMode="auto">
          <a:xfrm>
            <a:off x="0" y="0"/>
            <a:ext cx="9144000" cy="6861175"/>
            <a:chOff x="0" y="0"/>
            <a:chExt cx="5760" cy="4322"/>
          </a:xfrm>
        </p:grpSpPr>
        <p:sp>
          <p:nvSpPr>
            <p:cNvPr id="480259" name="Rectangle 3"/>
            <p:cNvSpPr>
              <a:spLocks noChangeArrowheads="1"/>
            </p:cNvSpPr>
            <p:nvPr userDrawn="1"/>
          </p:nvSpPr>
          <p:spPr bwMode="auto">
            <a:xfrm>
              <a:off x="0" y="0"/>
              <a:ext cx="5760" cy="4320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  <p:pic>
          <p:nvPicPr>
            <p:cNvPr id="7179" name="Picture 4" descr="TR_SlideLogo_BW600"/>
            <p:cNvPicPr>
              <a:picLocks noChangeAspect="1" noChangeArrowheads="1"/>
            </p:cNvPicPr>
            <p:nvPr userDrawn="1"/>
          </p:nvPicPr>
          <p:blipFill>
            <a:blip r:embed="rId12"/>
            <a:srcRect/>
            <a:stretch>
              <a:fillRect/>
            </a:stretch>
          </p:blipFill>
          <p:spPr bwMode="auto">
            <a:xfrm>
              <a:off x="234" y="3984"/>
              <a:ext cx="1041" cy="338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</p:pic>
      </p:grpSp>
      <p:pic>
        <p:nvPicPr>
          <p:cNvPr id="7171" name="Picture 12" descr="hc_DividerBG_Wgrey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white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80265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24863" y="6394450"/>
            <a:ext cx="457200" cy="2317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spcBef>
                <a:spcPct val="0"/>
              </a:spcBef>
              <a:defRPr sz="9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62C06D70-13AC-4291-BB8A-DDEF49D5AB52}" type="slidenum">
              <a:rPr lang="en-US" altLang="zh-CN"/>
            </a:fld>
            <a:endParaRPr lang="en-US" altLang="zh-CN" dirty="0"/>
          </a:p>
        </p:txBody>
      </p:sp>
      <p:sp>
        <p:nvSpPr>
          <p:cNvPr id="7173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898525" y="519113"/>
            <a:ext cx="7388225" cy="8175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7174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8525" y="1528763"/>
            <a:ext cx="7388225" cy="4570412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vert="horz" wrap="square" lIns="0" tIns="0" rIns="182880" bIns="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sp>
        <p:nvSpPr>
          <p:cNvPr id="480272" name="Line 16"/>
          <p:cNvSpPr>
            <a:spLocks noChangeShapeType="1"/>
          </p:cNvSpPr>
          <p:nvPr/>
        </p:nvSpPr>
        <p:spPr bwMode="auto">
          <a:xfrm flipV="1">
            <a:off x="898525" y="1368425"/>
            <a:ext cx="7388225" cy="3175"/>
          </a:xfrm>
          <a:prstGeom prst="line">
            <a:avLst/>
          </a:prstGeom>
          <a:noFill/>
          <a:ln w="24130" cap="rnd">
            <a:solidFill>
              <a:schemeClr val="tx1"/>
            </a:solidFill>
            <a:prstDash val="sysDot"/>
            <a:rou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pic>
        <p:nvPicPr>
          <p:cNvPr id="7176" name="Picture 6" descr="hc_Divider_TransLogo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black">
          <a:xfrm>
            <a:off x="384175" y="6324600"/>
            <a:ext cx="1630363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80279" name="Rectangle 2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97625"/>
            <a:ext cx="5172075" cy="2317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0" tIns="45720" rIns="0" bIns="45720" numCol="1" anchor="t" anchorCtr="0" compatLnSpc="1"/>
          <a:lstStyle>
            <a:lvl1pPr algn="r">
              <a:spcBef>
                <a:spcPct val="0"/>
              </a:spcBef>
              <a:defRPr sz="9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anose="020B060402020202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anose="020B060402020202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anose="020B060402020202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anose="020B0604020202020204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228600" indent="-228600" algn="l" rtl="0" eaLnBrk="0" fontAlgn="base" hangingPunct="0">
        <a:spcBef>
          <a:spcPct val="5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71500" indent="-228600" algn="l" rtl="0" eaLnBrk="0" fontAlgn="base" hangingPunct="0">
        <a:spcBef>
          <a:spcPct val="3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</a:defRPr>
      </a:lvl2pPr>
      <a:lvl3pPr marL="857250" indent="-171450" algn="l" rtl="0" eaLnBrk="0" fontAlgn="base" hangingPunct="0">
        <a:spcBef>
          <a:spcPct val="25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143000" indent="-1714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600">
          <a:solidFill>
            <a:schemeClr val="tx1"/>
          </a:solidFill>
          <a:latin typeface="+mn-lt"/>
        </a:defRPr>
      </a:lvl4pPr>
      <a:lvl5pPr marL="14859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5pPr>
      <a:lvl6pPr marL="19431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6pPr>
      <a:lvl7pPr marL="24003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7pPr>
      <a:lvl8pPr marL="28575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8pPr>
      <a:lvl9pPr marL="33147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blackWhite">
      <p:bgPr>
        <a:solidFill>
          <a:srgbClr val="BABA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4" name="Group 2"/>
          <p:cNvGrpSpPr/>
          <p:nvPr/>
        </p:nvGrpSpPr>
        <p:grpSpPr bwMode="auto">
          <a:xfrm>
            <a:off x="0" y="0"/>
            <a:ext cx="9144000" cy="6861175"/>
            <a:chOff x="0" y="0"/>
            <a:chExt cx="5760" cy="4322"/>
          </a:xfrm>
        </p:grpSpPr>
        <p:sp>
          <p:nvSpPr>
            <p:cNvPr id="482307" name="Rectangle 3"/>
            <p:cNvSpPr>
              <a:spLocks noChangeArrowheads="1"/>
            </p:cNvSpPr>
            <p:nvPr userDrawn="1"/>
          </p:nvSpPr>
          <p:spPr bwMode="auto">
            <a:xfrm>
              <a:off x="0" y="0"/>
              <a:ext cx="5760" cy="4320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  <p:pic>
          <p:nvPicPr>
            <p:cNvPr id="8202" name="Picture 4" descr="TR_SlideLogo_BW600"/>
            <p:cNvPicPr>
              <a:picLocks noChangeAspect="1" noChangeArrowheads="1"/>
            </p:cNvPicPr>
            <p:nvPr userDrawn="1"/>
          </p:nvPicPr>
          <p:blipFill>
            <a:blip r:embed="rId12"/>
            <a:srcRect/>
            <a:stretch>
              <a:fillRect/>
            </a:stretch>
          </p:blipFill>
          <p:spPr bwMode="auto">
            <a:xfrm>
              <a:off x="234" y="3984"/>
              <a:ext cx="1041" cy="338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</p:pic>
      </p:grpSp>
      <p:pic>
        <p:nvPicPr>
          <p:cNvPr id="8195" name="Picture 11" descr="hc_DividerGraphBG_Wgrey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ltGray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8231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24863" y="6400800"/>
            <a:ext cx="457200" cy="2317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spcBef>
                <a:spcPct val="0"/>
              </a:spcBef>
              <a:defRPr sz="9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23C8CFEF-4982-41A5-A8B3-131FEDCA1AD8}" type="slidenum">
              <a:rPr lang="en-US" altLang="zh-CN"/>
            </a:fld>
            <a:endParaRPr lang="en-US" altLang="zh-CN" dirty="0"/>
          </a:p>
        </p:txBody>
      </p:sp>
      <p:sp>
        <p:nvSpPr>
          <p:cNvPr id="8197" name="Rectangle 12"/>
          <p:cNvSpPr>
            <a:spLocks noGrp="1" noChangeArrowheads="1"/>
          </p:cNvSpPr>
          <p:nvPr>
            <p:ph type="title"/>
          </p:nvPr>
        </p:nvSpPr>
        <p:spPr bwMode="auto">
          <a:xfrm>
            <a:off x="898525" y="493713"/>
            <a:ext cx="7388225" cy="8302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8198" name="Rectangle 1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8525" y="1528763"/>
            <a:ext cx="7388225" cy="4570412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vert="horz" wrap="square" lIns="0" tIns="0" rIns="182880" bIns="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sp>
        <p:nvSpPr>
          <p:cNvPr id="482318" name="Line 14"/>
          <p:cNvSpPr>
            <a:spLocks noChangeShapeType="1"/>
          </p:cNvSpPr>
          <p:nvPr/>
        </p:nvSpPr>
        <p:spPr bwMode="auto">
          <a:xfrm>
            <a:off x="898525" y="1368425"/>
            <a:ext cx="7388225" cy="0"/>
          </a:xfrm>
          <a:prstGeom prst="line">
            <a:avLst/>
          </a:prstGeom>
          <a:noFill/>
          <a:ln w="24130" cap="rnd">
            <a:solidFill>
              <a:schemeClr val="tx1"/>
            </a:solidFill>
            <a:prstDash val="sysDot"/>
            <a:rou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82319" name="Rectangle 1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94450"/>
            <a:ext cx="5172075" cy="2317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0" tIns="45720" rIns="0" bIns="45720" numCol="1" anchor="t" anchorCtr="0" compatLnSpc="1"/>
          <a:lstStyle>
            <a:lvl1pPr algn="r">
              <a:spcBef>
                <a:spcPct val="0"/>
              </a:spcBef>
              <a:defRPr sz="9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panose="020B060402020202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panose="020B060402020202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panose="020B060402020202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panose="020B0604020202020204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228600" indent="-228600" algn="l" rtl="0" eaLnBrk="0" fontAlgn="base" hangingPunct="0">
        <a:spcBef>
          <a:spcPct val="5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71500" indent="-228600" algn="l" rtl="0" eaLnBrk="0" fontAlgn="base" hangingPunct="0">
        <a:spcBef>
          <a:spcPct val="3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</a:defRPr>
      </a:lvl2pPr>
      <a:lvl3pPr marL="857250" indent="-171450" algn="l" rtl="0" eaLnBrk="0" fontAlgn="base" hangingPunct="0">
        <a:spcBef>
          <a:spcPct val="25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143000" indent="-1714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600">
          <a:solidFill>
            <a:schemeClr val="tx1"/>
          </a:solidFill>
          <a:latin typeface="+mn-lt"/>
        </a:defRPr>
      </a:lvl4pPr>
      <a:lvl5pPr marL="14859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5pPr>
      <a:lvl6pPr marL="19431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6pPr>
      <a:lvl7pPr marL="24003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7pPr>
      <a:lvl8pPr marL="28575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8pPr>
      <a:lvl9pPr marL="33147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blackWhite">
      <p:bgPr>
        <a:solidFill>
          <a:srgbClr val="BABA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12" descr="hc_DividerBG_Cgrey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hidden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9" name="Picture 6" descr="hc_Divider_TransLogo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black">
          <a:xfrm>
            <a:off x="384175" y="6324600"/>
            <a:ext cx="1630363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84361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24863" y="6394450"/>
            <a:ext cx="457200" cy="2317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spcBef>
                <a:spcPct val="0"/>
              </a:spcBef>
              <a:defRPr sz="9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3FC0BE4F-952A-400F-A962-6E121E5DC4B4}" type="slidenum">
              <a:rPr lang="en-US" altLang="zh-CN"/>
            </a:fld>
            <a:endParaRPr lang="en-US" altLang="zh-CN" dirty="0"/>
          </a:p>
        </p:txBody>
      </p:sp>
      <p:sp>
        <p:nvSpPr>
          <p:cNvPr id="484363" name="Rectangle 1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94450"/>
            <a:ext cx="5172075" cy="2317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0" tIns="45720" rIns="0" bIns="45720" numCol="1" anchor="t" anchorCtr="0" compatLnSpc="1"/>
          <a:lstStyle>
            <a:lvl1pPr algn="r">
              <a:spcBef>
                <a:spcPct val="0"/>
              </a:spcBef>
              <a:defRPr sz="9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2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898525" y="487363"/>
            <a:ext cx="7388225" cy="8429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9223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8525" y="1516063"/>
            <a:ext cx="7388225" cy="4570412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vert="horz" wrap="square" lIns="0" tIns="0" rIns="182880" bIns="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sp>
        <p:nvSpPr>
          <p:cNvPr id="484368" name="Line 16"/>
          <p:cNvSpPr>
            <a:spLocks noChangeShapeType="1"/>
          </p:cNvSpPr>
          <p:nvPr/>
        </p:nvSpPr>
        <p:spPr bwMode="auto">
          <a:xfrm>
            <a:off x="898525" y="1368425"/>
            <a:ext cx="7388225" cy="0"/>
          </a:xfrm>
          <a:prstGeom prst="line">
            <a:avLst/>
          </a:prstGeom>
          <a:noFill/>
          <a:ln w="24130" cap="rnd">
            <a:solidFill>
              <a:schemeClr val="tx1"/>
            </a:solidFill>
            <a:prstDash val="sysDot"/>
            <a:rou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panose="020B060402020202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panose="020B060402020202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panose="020B060402020202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panose="020B0604020202020204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228600" indent="-228600" algn="l" rtl="0" eaLnBrk="0" fontAlgn="base" hangingPunct="0">
        <a:spcBef>
          <a:spcPct val="5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71500" indent="-228600" algn="l" rtl="0" eaLnBrk="0" fontAlgn="base" hangingPunct="0">
        <a:spcBef>
          <a:spcPct val="3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</a:defRPr>
      </a:lvl2pPr>
      <a:lvl3pPr marL="857250" indent="-171450" algn="l" rtl="0" eaLnBrk="0" fontAlgn="base" hangingPunct="0">
        <a:spcBef>
          <a:spcPct val="25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143000" indent="-1714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600">
          <a:solidFill>
            <a:schemeClr val="tx1"/>
          </a:solidFill>
          <a:latin typeface="+mn-lt"/>
        </a:defRPr>
      </a:lvl4pPr>
      <a:lvl5pPr marL="14859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5pPr>
      <a:lvl6pPr marL="19431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6pPr>
      <a:lvl7pPr marL="24003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7pPr>
      <a:lvl8pPr marL="28575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8pPr>
      <a:lvl9pPr marL="33147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blackWhite">
      <p:bgPr>
        <a:solidFill>
          <a:srgbClr val="BABA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2" name="Group 2"/>
          <p:cNvGrpSpPr/>
          <p:nvPr/>
        </p:nvGrpSpPr>
        <p:grpSpPr bwMode="auto">
          <a:xfrm>
            <a:off x="0" y="0"/>
            <a:ext cx="9144000" cy="6861175"/>
            <a:chOff x="0" y="0"/>
            <a:chExt cx="5760" cy="4322"/>
          </a:xfrm>
        </p:grpSpPr>
        <p:sp>
          <p:nvSpPr>
            <p:cNvPr id="486403" name="Rectangle 3"/>
            <p:cNvSpPr>
              <a:spLocks noChangeArrowheads="1"/>
            </p:cNvSpPr>
            <p:nvPr userDrawn="1"/>
          </p:nvSpPr>
          <p:spPr bwMode="auto">
            <a:xfrm>
              <a:off x="0" y="0"/>
              <a:ext cx="5760" cy="4320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  <p:pic>
          <p:nvPicPr>
            <p:cNvPr id="10250" name="Picture 4" descr="TR_SlideLogo_BW600"/>
            <p:cNvPicPr>
              <a:picLocks noChangeAspect="1" noChangeArrowheads="1"/>
            </p:cNvPicPr>
            <p:nvPr userDrawn="1"/>
          </p:nvPicPr>
          <p:blipFill>
            <a:blip r:embed="rId12"/>
            <a:srcRect/>
            <a:stretch>
              <a:fillRect/>
            </a:stretch>
          </p:blipFill>
          <p:spPr bwMode="auto">
            <a:xfrm>
              <a:off x="234" y="3984"/>
              <a:ext cx="1041" cy="338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</p:pic>
      </p:grpSp>
      <p:pic>
        <p:nvPicPr>
          <p:cNvPr id="10243" name="Picture 11" descr="hc_DividerGraphBG_Cgrey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ltGray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86408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24863" y="6400800"/>
            <a:ext cx="457200" cy="2317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spcBef>
                <a:spcPct val="0"/>
              </a:spcBef>
              <a:defRPr sz="9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37C4064A-98C5-47B2-8D0E-845AFB464075}" type="slidenum">
              <a:rPr lang="en-US" altLang="zh-CN"/>
            </a:fld>
            <a:endParaRPr lang="en-US" altLang="zh-CN" dirty="0"/>
          </a:p>
        </p:txBody>
      </p:sp>
      <p:sp>
        <p:nvSpPr>
          <p:cNvPr id="10245" name="Rectangle 12"/>
          <p:cNvSpPr>
            <a:spLocks noGrp="1" noChangeArrowheads="1"/>
          </p:cNvSpPr>
          <p:nvPr>
            <p:ph type="title"/>
          </p:nvPr>
        </p:nvSpPr>
        <p:spPr bwMode="auto">
          <a:xfrm>
            <a:off x="898525" y="500063"/>
            <a:ext cx="7388225" cy="8302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10246" name="Rectangle 1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8525" y="1528763"/>
            <a:ext cx="7388225" cy="4570412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vert="horz" wrap="square" lIns="0" tIns="0" rIns="182880" bIns="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sp>
        <p:nvSpPr>
          <p:cNvPr id="486414" name="Line 14"/>
          <p:cNvSpPr>
            <a:spLocks noChangeShapeType="1"/>
          </p:cNvSpPr>
          <p:nvPr/>
        </p:nvSpPr>
        <p:spPr bwMode="auto">
          <a:xfrm>
            <a:off x="896938" y="1368425"/>
            <a:ext cx="7348537" cy="0"/>
          </a:xfrm>
          <a:prstGeom prst="line">
            <a:avLst/>
          </a:prstGeom>
          <a:noFill/>
          <a:ln w="24130" cap="rnd">
            <a:solidFill>
              <a:schemeClr val="tx1"/>
            </a:solidFill>
            <a:prstDash val="sysDot"/>
            <a:rou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86415" name="Rectangle 1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97625"/>
            <a:ext cx="5172075" cy="2317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0" tIns="45720" rIns="0" bIns="45720" numCol="1" anchor="t" anchorCtr="0" compatLnSpc="1"/>
          <a:lstStyle>
            <a:lvl1pPr algn="r">
              <a:spcBef>
                <a:spcPct val="0"/>
              </a:spcBef>
              <a:defRPr sz="9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panose="020B060402020202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panose="020B060402020202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panose="020B060402020202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panose="020B0604020202020204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228600" indent="-228600" algn="l" rtl="0" eaLnBrk="0" fontAlgn="base" hangingPunct="0">
        <a:spcBef>
          <a:spcPct val="5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71500" indent="-228600" algn="l" rtl="0" eaLnBrk="0" fontAlgn="base" hangingPunct="0">
        <a:spcBef>
          <a:spcPct val="3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</a:defRPr>
      </a:lvl2pPr>
      <a:lvl3pPr marL="857250" indent="-171450" algn="l" rtl="0" eaLnBrk="0" fontAlgn="base" hangingPunct="0">
        <a:spcBef>
          <a:spcPct val="25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143000" indent="-1714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600">
          <a:solidFill>
            <a:schemeClr val="tx1"/>
          </a:solidFill>
          <a:latin typeface="+mn-lt"/>
        </a:defRPr>
      </a:lvl4pPr>
      <a:lvl5pPr marL="14859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5pPr>
      <a:lvl6pPr marL="19431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6pPr>
      <a:lvl7pPr marL="24003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7pPr>
      <a:lvl8pPr marL="28575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8pPr>
      <a:lvl9pPr marL="33147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blackWhite">
      <p:bgPr>
        <a:solidFill>
          <a:srgbClr val="BABA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16" descr="hc_DividerGraphBG_blue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ltGray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4217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24863" y="6400800"/>
            <a:ext cx="457200" cy="2317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spcBef>
                <a:spcPct val="0"/>
              </a:spcBef>
              <a:defRPr sz="90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72CEF2BD-02BE-45CA-A55E-75BA18DBDA9A}" type="slidenum">
              <a:rPr lang="en-US" altLang="zh-CN"/>
            </a:fld>
            <a:endParaRPr lang="en-US" altLang="zh-CN" dirty="0"/>
          </a:p>
        </p:txBody>
      </p:sp>
      <p:sp>
        <p:nvSpPr>
          <p:cNvPr id="94221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00800"/>
            <a:ext cx="5172075" cy="2317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0" tIns="45720" rIns="0" bIns="45720" numCol="1" anchor="t" anchorCtr="0" compatLnSpc="1"/>
          <a:lstStyle>
            <a:lvl1pPr algn="r">
              <a:spcBef>
                <a:spcPct val="0"/>
              </a:spcBef>
              <a:defRPr sz="90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269" name="Rectangle 17"/>
          <p:cNvSpPr>
            <a:spLocks noGrp="1" noChangeArrowheads="1"/>
          </p:cNvSpPr>
          <p:nvPr>
            <p:ph type="title"/>
          </p:nvPr>
        </p:nvSpPr>
        <p:spPr bwMode="auto">
          <a:xfrm>
            <a:off x="898525" y="519113"/>
            <a:ext cx="7388225" cy="7985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11270" name="Rectangle 18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8525" y="1528763"/>
            <a:ext cx="7388225" cy="45704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182880" bIns="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sp>
        <p:nvSpPr>
          <p:cNvPr id="94227" name="Line 19"/>
          <p:cNvSpPr>
            <a:spLocks noChangeShapeType="1"/>
          </p:cNvSpPr>
          <p:nvPr/>
        </p:nvSpPr>
        <p:spPr bwMode="auto">
          <a:xfrm>
            <a:off x="898525" y="1368425"/>
            <a:ext cx="7388225" cy="0"/>
          </a:xfrm>
          <a:prstGeom prst="line">
            <a:avLst/>
          </a:prstGeom>
          <a:noFill/>
          <a:ln w="24130" cap="rnd">
            <a:solidFill>
              <a:schemeClr val="tx1"/>
            </a:solidFill>
            <a:prstDash val="sysDot"/>
            <a:rou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3" r:id="rId9"/>
    <p:sldLayoutId id="2147483744" r:id="rId10"/>
    <p:sldLayoutId id="2147483745" r:id="rId11"/>
  </p:sldLayoutIdLst>
  <p:hf hdr="0" ftr="0" dt="0"/>
  <p:txStyles>
    <p:titleStyle>
      <a:lvl1pPr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panose="020B0604020202020204" pitchFamily="34" charset="0"/>
        </a:defRPr>
      </a:lvl2pPr>
      <a:lvl3pPr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panose="020B0604020202020204" pitchFamily="34" charset="0"/>
        </a:defRPr>
      </a:lvl3pPr>
      <a:lvl4pPr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panose="020B0604020202020204" pitchFamily="34" charset="0"/>
        </a:defRPr>
      </a:lvl4pPr>
      <a:lvl5pPr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panose="020B0604020202020204" pitchFamily="34" charset="0"/>
        </a:defRPr>
      </a:lvl5pPr>
      <a:lvl6pPr marL="457200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228600" indent="-228600" algn="l" rtl="0" eaLnBrk="0" fontAlgn="base" hangingPunct="0">
        <a:spcBef>
          <a:spcPct val="5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285750" algn="l" rtl="0" eaLnBrk="0" fontAlgn="base" hangingPunct="0">
        <a:spcBef>
          <a:spcPct val="3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</a:defRPr>
      </a:lvl2pPr>
      <a:lvl3pPr marL="971550" indent="-228600" algn="l" rtl="0" eaLnBrk="0" fontAlgn="base" hangingPunct="0">
        <a:spcBef>
          <a:spcPct val="25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257300" indent="-1714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600">
          <a:solidFill>
            <a:schemeClr val="tx1"/>
          </a:solidFill>
          <a:latin typeface="+mn-lt"/>
        </a:defRPr>
      </a:lvl4pPr>
      <a:lvl5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400">
          <a:solidFill>
            <a:schemeClr val="tx1"/>
          </a:solidFill>
          <a:latin typeface="+mn-lt"/>
        </a:defRPr>
      </a:lvl5pPr>
      <a:lvl6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400">
          <a:solidFill>
            <a:schemeClr val="tx1"/>
          </a:solidFill>
          <a:latin typeface="+mn-lt"/>
        </a:defRPr>
      </a:lvl6pPr>
      <a:lvl7pPr marL="25146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400">
          <a:solidFill>
            <a:schemeClr val="tx1"/>
          </a:solidFill>
          <a:latin typeface="+mn-lt"/>
        </a:defRPr>
      </a:lvl7pPr>
      <a:lvl8pPr marL="29718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400">
          <a:solidFill>
            <a:schemeClr val="tx1"/>
          </a:solidFill>
          <a:latin typeface="+mn-lt"/>
        </a:defRPr>
      </a:lvl8pPr>
      <a:lvl9pPr marL="3429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4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blackWhite">
      <p:bgPr>
        <a:solidFill>
          <a:srgbClr val="BABA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90" name="Group 18"/>
          <p:cNvGrpSpPr/>
          <p:nvPr/>
        </p:nvGrpSpPr>
        <p:grpSpPr bwMode="auto">
          <a:xfrm>
            <a:off x="0" y="0"/>
            <a:ext cx="9144000" cy="6861175"/>
            <a:chOff x="0" y="0"/>
            <a:chExt cx="5760" cy="4322"/>
          </a:xfrm>
        </p:grpSpPr>
        <p:sp>
          <p:nvSpPr>
            <p:cNvPr id="40973" name="Rectangle 13"/>
            <p:cNvSpPr>
              <a:spLocks noChangeArrowheads="1"/>
            </p:cNvSpPr>
            <p:nvPr userDrawn="1"/>
          </p:nvSpPr>
          <p:spPr bwMode="auto">
            <a:xfrm>
              <a:off x="0" y="0"/>
              <a:ext cx="5760" cy="4320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pic>
          <p:nvPicPr>
            <p:cNvPr id="12299" name="Picture 10" descr="TR_SlideLogo_BW600"/>
            <p:cNvPicPr>
              <a:picLocks noChangeAspect="1" noChangeArrowheads="1"/>
            </p:cNvPicPr>
            <p:nvPr userDrawn="1"/>
          </p:nvPicPr>
          <p:blipFill>
            <a:blip r:embed="rId12"/>
            <a:srcRect/>
            <a:stretch>
              <a:fillRect/>
            </a:stretch>
          </p:blipFill>
          <p:spPr bwMode="auto">
            <a:xfrm>
              <a:off x="234" y="3984"/>
              <a:ext cx="1041" cy="338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</p:pic>
      </p:grpSp>
      <p:pic>
        <p:nvPicPr>
          <p:cNvPr id="12291" name="Picture 22" descr="hc_DividerBG_blue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white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2" name="Picture 17" descr="hc_Divider_TransLogo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black">
          <a:xfrm>
            <a:off x="384175" y="6324600"/>
            <a:ext cx="1630363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93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898525" y="512763"/>
            <a:ext cx="7388225" cy="8302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12294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8525" y="1528763"/>
            <a:ext cx="7388225" cy="45704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182880" bIns="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sp>
        <p:nvSpPr>
          <p:cNvPr id="40967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24863" y="6394450"/>
            <a:ext cx="457200" cy="2317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spcBef>
                <a:spcPct val="0"/>
              </a:spcBef>
              <a:defRPr sz="90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E9E58586-BE60-4EC1-96EC-849D3FC7CC1C}" type="slidenum">
              <a:rPr lang="en-US" altLang="zh-CN"/>
            </a:fld>
            <a:endParaRPr lang="en-US" altLang="zh-CN" dirty="0"/>
          </a:p>
        </p:txBody>
      </p:sp>
      <p:sp>
        <p:nvSpPr>
          <p:cNvPr id="40980" name="Rectangle 2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94450"/>
            <a:ext cx="5172075" cy="2317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0" tIns="45720" rIns="0" bIns="45720" numCol="1" anchor="t" anchorCtr="0" compatLnSpc="1"/>
          <a:lstStyle>
            <a:lvl1pPr algn="r">
              <a:spcBef>
                <a:spcPct val="0"/>
              </a:spcBef>
              <a:defRPr sz="90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986" name="Line 26"/>
          <p:cNvSpPr>
            <a:spLocks noChangeShapeType="1"/>
          </p:cNvSpPr>
          <p:nvPr/>
        </p:nvSpPr>
        <p:spPr bwMode="auto">
          <a:xfrm>
            <a:off x="898525" y="1368425"/>
            <a:ext cx="7388225" cy="0"/>
          </a:xfrm>
          <a:prstGeom prst="line">
            <a:avLst/>
          </a:prstGeom>
          <a:noFill/>
          <a:ln w="24130" cap="rnd">
            <a:solidFill>
              <a:schemeClr val="tx1"/>
            </a:solidFill>
            <a:prstDash val="sysDot"/>
            <a:rou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52" r:id="rId6"/>
    <p:sldLayoutId id="2147483753" r:id="rId7"/>
    <p:sldLayoutId id="2147483754" r:id="rId8"/>
    <p:sldLayoutId id="2147483755" r:id="rId9"/>
    <p:sldLayoutId id="2147483756" r:id="rId10"/>
    <p:sldLayoutId id="2147483757" r:id="rId11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anose="020B060402020202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anose="020B060402020202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anose="020B060402020202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anose="020B0604020202020204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228600" indent="-228600" algn="l" rtl="0" eaLnBrk="0" fontAlgn="base" hangingPunct="0">
        <a:spcBef>
          <a:spcPct val="5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285750" algn="l" rtl="0" eaLnBrk="0" fontAlgn="base" hangingPunct="0">
        <a:spcBef>
          <a:spcPct val="3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</a:defRPr>
      </a:lvl2pPr>
      <a:lvl3pPr marL="971550" indent="-228600" algn="l" rtl="0" eaLnBrk="0" fontAlgn="base" hangingPunct="0">
        <a:spcBef>
          <a:spcPct val="25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314450" indent="-228600" algn="l" rtl="0" eaLnBrk="0" fontAlgn="base" hangingPunct="0">
        <a:spcBef>
          <a:spcPct val="25000"/>
        </a:spcBef>
        <a:spcAft>
          <a:spcPct val="0"/>
        </a:spcAft>
        <a:buFont typeface="Arial" panose="020B0604020202020204" pitchFamily="34" charset="0"/>
        <a:buChar char="–"/>
        <a:defRPr sz="1600">
          <a:solidFill>
            <a:schemeClr val="tx1"/>
          </a:solidFill>
          <a:latin typeface="+mn-lt"/>
        </a:defRPr>
      </a:lvl4pPr>
      <a:lvl5pPr marL="1600200" indent="-171450" algn="l" rtl="0" eaLnBrk="0" fontAlgn="base" hangingPunct="0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5pPr>
      <a:lvl6pPr marL="2057400" indent="-17145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6pPr>
      <a:lvl7pPr marL="2514600" indent="-17145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7pPr>
      <a:lvl8pPr marL="2971800" indent="-17145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8pPr>
      <a:lvl9pPr marL="3429000" indent="-17145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wmf"/><Relationship Id="rId1" Type="http://schemas.openxmlformats.org/officeDocument/2006/relationships/oleObject" Target="../embeddings/oleObject2.bin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9.wmf"/><Relationship Id="rId1" Type="http://schemas.openxmlformats.org/officeDocument/2006/relationships/oleObject" Target="../embeddings/oleObject3.bin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6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wmf"/><Relationship Id="rId1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专题</a:t>
            </a:r>
            <a:r>
              <a:rPr lang="en-US" altLang="zh-CN">
                <a:ea typeface="宋体" panose="02010600030101010101" pitchFamily="2" charset="-122"/>
              </a:rPr>
              <a:t>  </a:t>
            </a:r>
            <a:r>
              <a:rPr lang="zh-CN" altLang="en-US">
                <a:ea typeface="宋体" panose="02010600030101010101" pitchFamily="2" charset="-122"/>
              </a:rPr>
              <a:t>排序和查找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思想</a:t>
            </a:r>
            <a:endParaRPr lang="en-US" altLang="zh-CN"/>
          </a:p>
          <a:p>
            <a:pPr lvl="1" eaLnBrk="1" hangingPunct="1"/>
            <a:r>
              <a:rPr lang="zh-CN" altLang="en-US"/>
              <a:t>对两个有序数组的合并</a:t>
            </a:r>
            <a:endParaRPr lang="en-US" altLang="zh-CN"/>
          </a:p>
          <a:p>
            <a:pPr lvl="1" eaLnBrk="1" hangingPunct="1"/>
            <a:r>
              <a:rPr lang="zh-CN" altLang="en-US"/>
              <a:t>初始状态下，关注两个待合并数组的第一个元素</a:t>
            </a:r>
            <a:endParaRPr lang="en-US" altLang="zh-CN"/>
          </a:p>
          <a:p>
            <a:pPr lvl="1" eaLnBrk="1" hangingPunct="1"/>
            <a:r>
              <a:rPr lang="zh-CN" altLang="en-US"/>
              <a:t>然后比较这两个元素的大小，将较小的元素添加到一个新创建的数组中</a:t>
            </a:r>
            <a:endParaRPr lang="en-US" altLang="zh-CN"/>
          </a:p>
          <a:p>
            <a:pPr lvl="1" eaLnBrk="1" hangingPunct="1"/>
            <a:r>
              <a:rPr lang="zh-CN" altLang="en-US"/>
              <a:t>接着被复制数组中的下标后移，指向该较小元素的后继元素</a:t>
            </a:r>
            <a:endParaRPr lang="en-US" altLang="zh-CN"/>
          </a:p>
          <a:p>
            <a:pPr lvl="1" eaLnBrk="1" hangingPunct="1"/>
            <a:r>
              <a:rPr lang="zh-CN" altLang="en-US"/>
              <a:t>上述操作一直持续到两个数组中的一个被处理完为止</a:t>
            </a:r>
            <a:endParaRPr lang="en-US" altLang="zh-CN"/>
          </a:p>
          <a:p>
            <a:pPr lvl="1" eaLnBrk="1" hangingPunct="1"/>
            <a:r>
              <a:rPr lang="zh-CN" altLang="en-US"/>
              <a:t>然后在未处理完的数组中，剩下的元素被复制到新数组的尾部</a:t>
            </a:r>
            <a:endParaRPr lang="zh-CN" altLang="en-US"/>
          </a:p>
        </p:txBody>
      </p:sp>
      <p:sp>
        <p:nvSpPr>
          <p:cNvPr id="32771" name="灯片编号占位符 3"/>
          <p:cNvSpPr>
            <a:spLocks noGrp="1"/>
          </p:cNvSpPr>
          <p:nvPr>
            <p:ph type="sldNum" sz="quarter" idx="11"/>
          </p:nvPr>
        </p:nvSpPr>
        <p:spPr>
          <a:xfrm>
            <a:off x="8647113" y="6408738"/>
            <a:ext cx="366712" cy="365125"/>
          </a:xfrm>
          <a:noFill/>
        </p:spPr>
        <p:txBody>
          <a:bodyPr/>
          <a:lstStyle/>
          <a:p>
            <a:fld id="{CB31C27B-80E7-43D8-B8C3-593CAB27696F}" type="slidenum">
              <a:rPr lang="zh-CN" altLang="en-US" smtClean="0">
                <a:ea typeface="宋体" panose="02010600030101010101" pitchFamily="2" charset="-122"/>
              </a:rPr>
            </a:fld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277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Merge</a:t>
            </a:r>
            <a:r>
              <a:rPr lang="zh-CN" altLang="en-US"/>
              <a:t>算法</a:t>
            </a:r>
            <a:endParaRPr lang="zh-CN" altLang="en-US"/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内容占位符 2"/>
          <p:cNvSpPr>
            <a:spLocks noGrp="1"/>
          </p:cNvSpPr>
          <p:nvPr>
            <p:ph idx="1"/>
          </p:nvPr>
        </p:nvSpPr>
        <p:spPr>
          <a:xfrm>
            <a:off x="457200" y="1346200"/>
            <a:ext cx="8229600" cy="4953000"/>
          </a:xfrm>
        </p:spPr>
        <p:txBody>
          <a:bodyPr/>
          <a:lstStyle/>
          <a:p>
            <a:pPr marL="365125" indent="-255905" eaLnBrk="1" hangingPunct="1">
              <a:lnSpc>
                <a:spcPct val="90000"/>
              </a:lnSpc>
              <a:buFont typeface="Wingdings 3" panose="05040102010807070707" pitchFamily="18" charset="2"/>
              <a:buNone/>
            </a:pPr>
            <a:r>
              <a:rPr lang="en-US" altLang="zh-CN" sz="1700">
                <a:latin typeface="Verdana" panose="020B0604030504040204" pitchFamily="34" charset="0"/>
              </a:rPr>
              <a:t>//Merge(B[0…p-1],C[0…q-1],A[0…p+q-1])</a:t>
            </a:r>
            <a:endParaRPr lang="en-US" altLang="zh-CN" sz="1700">
              <a:latin typeface="Verdana" panose="020B0604030504040204" pitchFamily="34" charset="0"/>
            </a:endParaRPr>
          </a:p>
          <a:p>
            <a:pPr marL="365125" indent="-255905" eaLnBrk="1" hangingPunct="1">
              <a:lnSpc>
                <a:spcPct val="90000"/>
              </a:lnSpc>
              <a:buFont typeface="Wingdings 3" panose="05040102010807070707" pitchFamily="18" charset="2"/>
              <a:buNone/>
            </a:pPr>
            <a:r>
              <a:rPr lang="en-US" altLang="zh-CN" sz="1700">
                <a:latin typeface="Verdana" panose="020B0604030504040204" pitchFamily="34" charset="0"/>
              </a:rPr>
              <a:t>i</a:t>
            </a:r>
            <a:r>
              <a:rPr lang="en-US" altLang="zh-CN" sz="1700">
                <a:latin typeface="Verdana" panose="020B0604030504040204" pitchFamily="34" charset="0"/>
                <a:sym typeface="Wingdings" panose="05000000000000000000" pitchFamily="2" charset="2"/>
              </a:rPr>
              <a:t>0,j0,k0</a:t>
            </a:r>
            <a:endParaRPr lang="en-US" altLang="zh-CN" sz="1700">
              <a:latin typeface="Verdana" panose="020B0604030504040204" pitchFamily="34" charset="0"/>
            </a:endParaRPr>
          </a:p>
          <a:p>
            <a:pPr marL="365125" indent="-255905" eaLnBrk="1" hangingPunct="1">
              <a:lnSpc>
                <a:spcPct val="90000"/>
              </a:lnSpc>
              <a:buFont typeface="Wingdings 3" panose="05040102010807070707" pitchFamily="18" charset="2"/>
              <a:buNone/>
            </a:pPr>
            <a:r>
              <a:rPr lang="en-US" altLang="zh-CN" sz="1700">
                <a:latin typeface="Verdana" panose="020B0604030504040204" pitchFamily="34" charset="0"/>
              </a:rPr>
              <a:t>while i&lt;p and j&lt;q do</a:t>
            </a:r>
            <a:endParaRPr lang="en-US" altLang="zh-CN" sz="1700">
              <a:latin typeface="Verdana" panose="020B0604030504040204" pitchFamily="34" charset="0"/>
            </a:endParaRPr>
          </a:p>
          <a:p>
            <a:pPr marL="365125" indent="-255905" eaLnBrk="1" hangingPunct="1">
              <a:lnSpc>
                <a:spcPct val="90000"/>
              </a:lnSpc>
              <a:buFont typeface="Wingdings 3" panose="05040102010807070707" pitchFamily="18" charset="2"/>
              <a:buNone/>
            </a:pPr>
            <a:r>
              <a:rPr lang="en-US" altLang="zh-CN" sz="1700">
                <a:latin typeface="Verdana" panose="020B0604030504040204" pitchFamily="34" charset="0"/>
              </a:rPr>
              <a:t>	if B[i]&lt;=C[j]</a:t>
            </a:r>
            <a:endParaRPr lang="en-US" altLang="zh-CN" sz="1700">
              <a:latin typeface="Verdana" panose="020B0604030504040204" pitchFamily="34" charset="0"/>
            </a:endParaRPr>
          </a:p>
          <a:p>
            <a:pPr marL="365125" indent="-255905" eaLnBrk="1" hangingPunct="1">
              <a:lnSpc>
                <a:spcPct val="90000"/>
              </a:lnSpc>
              <a:buFont typeface="Wingdings 3" panose="05040102010807070707" pitchFamily="18" charset="2"/>
              <a:buNone/>
            </a:pPr>
            <a:r>
              <a:rPr lang="en-US" altLang="zh-CN" sz="1700">
                <a:latin typeface="Verdana" panose="020B0604030504040204" pitchFamily="34" charset="0"/>
              </a:rPr>
              <a:t>		A[k]</a:t>
            </a:r>
            <a:r>
              <a:rPr lang="en-US" altLang="zh-CN" sz="1700">
                <a:latin typeface="Verdana" panose="020B0604030504040204" pitchFamily="34" charset="0"/>
                <a:sym typeface="Wingdings" panose="05000000000000000000" pitchFamily="2" charset="2"/>
              </a:rPr>
              <a:t>B[i]</a:t>
            </a:r>
            <a:endParaRPr lang="en-US" altLang="zh-CN" sz="1700">
              <a:latin typeface="Verdana" panose="020B0604030504040204" pitchFamily="34" charset="0"/>
              <a:sym typeface="Wingdings" panose="05000000000000000000" pitchFamily="2" charset="2"/>
            </a:endParaRPr>
          </a:p>
          <a:p>
            <a:pPr marL="365125" indent="-255905" eaLnBrk="1" hangingPunct="1">
              <a:lnSpc>
                <a:spcPct val="90000"/>
              </a:lnSpc>
              <a:buFont typeface="Wingdings 3" panose="05040102010807070707" pitchFamily="18" charset="2"/>
              <a:buNone/>
            </a:pPr>
            <a:r>
              <a:rPr lang="en-US" altLang="zh-CN" sz="1700">
                <a:latin typeface="Verdana" panose="020B0604030504040204" pitchFamily="34" charset="0"/>
                <a:sym typeface="Wingdings" panose="05000000000000000000" pitchFamily="2" charset="2"/>
              </a:rPr>
              <a:t>		ii+1</a:t>
            </a:r>
            <a:endParaRPr lang="en-US" altLang="zh-CN" sz="1700">
              <a:latin typeface="Verdana" panose="020B0604030504040204" pitchFamily="34" charset="0"/>
              <a:sym typeface="Wingdings" panose="05000000000000000000" pitchFamily="2" charset="2"/>
            </a:endParaRPr>
          </a:p>
          <a:p>
            <a:pPr marL="365125" indent="-255905" eaLnBrk="1" hangingPunct="1">
              <a:lnSpc>
                <a:spcPct val="90000"/>
              </a:lnSpc>
              <a:buFont typeface="Wingdings 3" panose="05040102010807070707" pitchFamily="18" charset="2"/>
              <a:buNone/>
            </a:pPr>
            <a:r>
              <a:rPr lang="en-US" altLang="zh-CN" sz="1700">
                <a:latin typeface="Verdana" panose="020B0604030504040204" pitchFamily="34" charset="0"/>
                <a:sym typeface="Wingdings" panose="05000000000000000000" pitchFamily="2" charset="2"/>
              </a:rPr>
              <a:t>	else</a:t>
            </a:r>
            <a:endParaRPr lang="en-US" altLang="zh-CN" sz="1700">
              <a:latin typeface="Verdana" panose="020B0604030504040204" pitchFamily="34" charset="0"/>
              <a:sym typeface="Wingdings" panose="05000000000000000000" pitchFamily="2" charset="2"/>
            </a:endParaRPr>
          </a:p>
          <a:p>
            <a:pPr marL="365125" indent="-255905" eaLnBrk="1" hangingPunct="1">
              <a:lnSpc>
                <a:spcPct val="90000"/>
              </a:lnSpc>
              <a:buFont typeface="Wingdings 3" panose="05040102010807070707" pitchFamily="18" charset="2"/>
              <a:buNone/>
            </a:pPr>
            <a:r>
              <a:rPr lang="en-US" altLang="zh-CN" sz="1700">
                <a:latin typeface="Verdana" panose="020B0604030504040204" pitchFamily="34" charset="0"/>
                <a:sym typeface="Wingdings" panose="05000000000000000000" pitchFamily="2" charset="2"/>
              </a:rPr>
              <a:t>		A[k]C[j]</a:t>
            </a:r>
            <a:endParaRPr lang="en-US" altLang="zh-CN" sz="1700">
              <a:latin typeface="Verdana" panose="020B0604030504040204" pitchFamily="34" charset="0"/>
              <a:sym typeface="Wingdings" panose="05000000000000000000" pitchFamily="2" charset="2"/>
            </a:endParaRPr>
          </a:p>
          <a:p>
            <a:pPr marL="365125" indent="-255905" eaLnBrk="1" hangingPunct="1">
              <a:lnSpc>
                <a:spcPct val="90000"/>
              </a:lnSpc>
              <a:buFont typeface="Wingdings 3" panose="05040102010807070707" pitchFamily="18" charset="2"/>
              <a:buNone/>
            </a:pPr>
            <a:r>
              <a:rPr lang="en-US" altLang="zh-CN" sz="1700">
                <a:latin typeface="Verdana" panose="020B0604030504040204" pitchFamily="34" charset="0"/>
                <a:sym typeface="Wingdings" panose="05000000000000000000" pitchFamily="2" charset="2"/>
              </a:rPr>
              <a:t>		jj+1</a:t>
            </a:r>
            <a:endParaRPr lang="en-US" altLang="zh-CN" sz="1700">
              <a:latin typeface="Verdana" panose="020B0604030504040204" pitchFamily="34" charset="0"/>
              <a:sym typeface="Wingdings" panose="05000000000000000000" pitchFamily="2" charset="2"/>
            </a:endParaRPr>
          </a:p>
          <a:p>
            <a:pPr marL="365125" indent="-255905" eaLnBrk="1" hangingPunct="1">
              <a:lnSpc>
                <a:spcPct val="90000"/>
              </a:lnSpc>
              <a:buFont typeface="Wingdings 3" panose="05040102010807070707" pitchFamily="18" charset="2"/>
              <a:buNone/>
            </a:pPr>
            <a:r>
              <a:rPr lang="en-US" altLang="zh-CN" sz="1700">
                <a:latin typeface="Verdana" panose="020B0604030504040204" pitchFamily="34" charset="0"/>
                <a:sym typeface="Wingdings" panose="05000000000000000000" pitchFamily="2" charset="2"/>
              </a:rPr>
              <a:t>	kk+1</a:t>
            </a:r>
            <a:endParaRPr lang="en-US" altLang="zh-CN" sz="1700">
              <a:latin typeface="Verdana" panose="020B0604030504040204" pitchFamily="34" charset="0"/>
              <a:sym typeface="Wingdings" panose="05000000000000000000" pitchFamily="2" charset="2"/>
            </a:endParaRPr>
          </a:p>
          <a:p>
            <a:pPr marL="365125" indent="-255905" eaLnBrk="1" hangingPunct="1">
              <a:lnSpc>
                <a:spcPct val="90000"/>
              </a:lnSpc>
              <a:buFont typeface="Wingdings 3" panose="05040102010807070707" pitchFamily="18" charset="2"/>
              <a:buNone/>
            </a:pPr>
            <a:r>
              <a:rPr lang="en-US" altLang="zh-CN" sz="1700">
                <a:latin typeface="Verdana" panose="020B0604030504040204" pitchFamily="34" charset="0"/>
                <a:sym typeface="Wingdings" panose="05000000000000000000" pitchFamily="2" charset="2"/>
              </a:rPr>
              <a:t>if i=p</a:t>
            </a:r>
            <a:endParaRPr lang="en-US" altLang="zh-CN" sz="1700">
              <a:latin typeface="Verdana" panose="020B0604030504040204" pitchFamily="34" charset="0"/>
              <a:sym typeface="Wingdings" panose="05000000000000000000" pitchFamily="2" charset="2"/>
            </a:endParaRPr>
          </a:p>
          <a:p>
            <a:pPr marL="365125" indent="-255905" eaLnBrk="1" hangingPunct="1">
              <a:lnSpc>
                <a:spcPct val="90000"/>
              </a:lnSpc>
              <a:buFont typeface="Wingdings 3" panose="05040102010807070707" pitchFamily="18" charset="2"/>
              <a:buNone/>
            </a:pPr>
            <a:r>
              <a:rPr lang="en-US" altLang="zh-CN" sz="1700">
                <a:latin typeface="Verdana" panose="020B0604030504040204" pitchFamily="34" charset="0"/>
                <a:sym typeface="Wingdings" panose="05000000000000000000" pitchFamily="2" charset="2"/>
              </a:rPr>
              <a:t>	copy C[j…q-1] to A[k…p+q-1]</a:t>
            </a:r>
            <a:endParaRPr lang="en-US" altLang="zh-CN" sz="1700">
              <a:latin typeface="Verdana" panose="020B0604030504040204" pitchFamily="34" charset="0"/>
              <a:sym typeface="Wingdings" panose="05000000000000000000" pitchFamily="2" charset="2"/>
            </a:endParaRPr>
          </a:p>
          <a:p>
            <a:pPr marL="365125" indent="-255905" eaLnBrk="1" hangingPunct="1">
              <a:lnSpc>
                <a:spcPct val="90000"/>
              </a:lnSpc>
              <a:buFont typeface="Wingdings 3" panose="05040102010807070707" pitchFamily="18" charset="2"/>
              <a:buNone/>
            </a:pPr>
            <a:r>
              <a:rPr lang="en-US" altLang="zh-CN" sz="1700">
                <a:latin typeface="Verdana" panose="020B0604030504040204" pitchFamily="34" charset="0"/>
                <a:sym typeface="Wingdings" panose="05000000000000000000" pitchFamily="2" charset="2"/>
              </a:rPr>
              <a:t>else</a:t>
            </a:r>
            <a:endParaRPr lang="en-US" altLang="zh-CN" sz="1700">
              <a:latin typeface="Verdana" panose="020B0604030504040204" pitchFamily="34" charset="0"/>
              <a:sym typeface="Wingdings" panose="05000000000000000000" pitchFamily="2" charset="2"/>
            </a:endParaRPr>
          </a:p>
          <a:p>
            <a:pPr marL="365125" indent="-255905" eaLnBrk="1" hangingPunct="1">
              <a:lnSpc>
                <a:spcPct val="90000"/>
              </a:lnSpc>
              <a:buFont typeface="Wingdings 3" panose="05040102010807070707" pitchFamily="18" charset="2"/>
              <a:buNone/>
            </a:pPr>
            <a:r>
              <a:rPr lang="en-US" altLang="zh-CN" sz="1700">
                <a:latin typeface="Verdana" panose="020B0604030504040204" pitchFamily="34" charset="0"/>
                <a:sym typeface="Wingdings" panose="05000000000000000000" pitchFamily="2" charset="2"/>
              </a:rPr>
              <a:t>	copy B[i…p-1] to A[k…p+q-1]</a:t>
            </a:r>
            <a:endParaRPr lang="zh-CN" altLang="en-US" sz="1700">
              <a:latin typeface="Verdana" panose="020B0604030504040204" pitchFamily="34" charset="0"/>
            </a:endParaRPr>
          </a:p>
        </p:txBody>
      </p:sp>
      <p:sp>
        <p:nvSpPr>
          <p:cNvPr id="3379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Merge</a:t>
            </a:r>
            <a:r>
              <a:rPr lang="zh-CN" altLang="en-US"/>
              <a:t>算法描述</a:t>
            </a:r>
            <a:endParaRPr lang="zh-CN" altLang="en-US"/>
          </a:p>
        </p:txBody>
      </p:sp>
      <p:sp>
        <p:nvSpPr>
          <p:cNvPr id="33796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ED9FC0FF-67AE-4220-8A40-7ED58BC6B2EA}" type="slidenum">
              <a:rPr lang="en-US" altLang="en-US" smtClean="0">
                <a:ea typeface="宋体" panose="02010600030101010101" pitchFamily="2" charset="-122"/>
              </a:rPr>
            </a:fld>
            <a:endParaRPr lang="en-US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3481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算法演示</a:t>
            </a:r>
            <a:endParaRPr lang="zh-CN" altLang="en-US"/>
          </a:p>
        </p:txBody>
      </p:sp>
      <p:pic>
        <p:nvPicPr>
          <p:cNvPr id="34820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804863" y="177800"/>
            <a:ext cx="7126287" cy="614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821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3684E063-7D63-47B9-8843-5291FBE862C4}" type="slidenum">
              <a:rPr lang="en-US" altLang="en-US" smtClean="0">
                <a:ea typeface="宋体" panose="02010600030101010101" pitchFamily="2" charset="-122"/>
              </a:rPr>
            </a:fld>
            <a:endParaRPr lang="en-US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例题</a:t>
            </a:r>
            <a:endParaRPr lang="zh-CN" altLang="en-US"/>
          </a:p>
        </p:txBody>
      </p:sp>
      <p:sp>
        <p:nvSpPr>
          <p:cNvPr id="3584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有</a:t>
            </a:r>
            <a:r>
              <a:rPr lang="en-US" altLang="zh-CN"/>
              <a:t>8</a:t>
            </a:r>
            <a:r>
              <a:rPr lang="zh-CN" altLang="en-US"/>
              <a:t>个关键字</a:t>
            </a:r>
            <a:r>
              <a:rPr lang="en-US" altLang="zh-CN"/>
              <a:t>8,3,2,9,7,1,5,4</a:t>
            </a:r>
            <a:r>
              <a:rPr lang="zh-CN" altLang="en-US"/>
              <a:t>，使用归并排序方法将其排列为升序序列，给出排序过程</a:t>
            </a:r>
            <a:endParaRPr lang="en-US" altLang="zh-CN"/>
          </a:p>
          <a:p>
            <a:pPr>
              <a:buFontTx/>
              <a:buNone/>
            </a:pPr>
            <a:r>
              <a:rPr lang="zh-CN" altLang="en-US"/>
              <a:t>解：</a:t>
            </a:r>
            <a:endParaRPr lang="en-US" altLang="zh-CN"/>
          </a:p>
          <a:p>
            <a:pPr>
              <a:buFontTx/>
              <a:buNone/>
            </a:pPr>
            <a:r>
              <a:rPr lang="zh-CN" altLang="en-US"/>
              <a:t>初  始：</a:t>
            </a:r>
            <a:r>
              <a:rPr lang="en-US" altLang="zh-CN"/>
              <a:t> 8, 3, 2, 9, 7, 1, 5, 4</a:t>
            </a:r>
            <a:endParaRPr lang="en-US" altLang="zh-CN"/>
          </a:p>
          <a:p>
            <a:pPr>
              <a:buFontTx/>
              <a:buNone/>
            </a:pPr>
            <a:r>
              <a:rPr lang="zh-CN" altLang="en-US"/>
              <a:t>第一趟： </a:t>
            </a:r>
            <a:r>
              <a:rPr lang="en-US" altLang="zh-CN"/>
              <a:t>3, 8, 2, 9, 1, 7, 4, 5</a:t>
            </a:r>
            <a:endParaRPr lang="en-US" altLang="zh-CN"/>
          </a:p>
          <a:p>
            <a:pPr>
              <a:buFontTx/>
              <a:buNone/>
            </a:pPr>
            <a:r>
              <a:rPr lang="zh-CN" altLang="en-US"/>
              <a:t>第二趟： </a:t>
            </a:r>
            <a:r>
              <a:rPr lang="en-US" altLang="zh-CN"/>
              <a:t>2, 3, 8, 9, 1, 4, 5, 7</a:t>
            </a:r>
            <a:endParaRPr lang="en-US" altLang="zh-CN"/>
          </a:p>
          <a:p>
            <a:pPr>
              <a:buFontTx/>
              <a:buNone/>
            </a:pPr>
            <a:r>
              <a:rPr lang="zh-CN" altLang="en-US"/>
              <a:t>第三趟： </a:t>
            </a:r>
            <a:r>
              <a:rPr lang="en-US" altLang="zh-CN"/>
              <a:t>1, 2, 3, 4, 5, 7, 8, 9</a:t>
            </a:r>
            <a:endParaRPr lang="en-US" altLang="zh-CN"/>
          </a:p>
          <a:p>
            <a:pPr>
              <a:buFontTx/>
              <a:buNone/>
            </a:pPr>
            <a:r>
              <a:rPr lang="zh-CN" altLang="en-US">
                <a:solidFill>
                  <a:srgbClr val="FF0000"/>
                </a:solidFill>
              </a:rPr>
              <a:t>排序结束。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5844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6D86CB22-60D3-4560-909D-81A2B0311415}" type="slidenum">
              <a:rPr lang="en-US" altLang="en-US" smtClean="0">
                <a:ea typeface="宋体" panose="02010600030101010101" pitchFamily="2" charset="-122"/>
              </a:rPr>
            </a:fld>
            <a:endParaRPr lang="en-US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自然归并排序</a:t>
            </a:r>
            <a:endParaRPr lang="zh-CN" altLang="en-US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solidFill>
                  <a:schemeClr val="hlink"/>
                </a:solidFill>
              </a:rPr>
              <a:t>natural merge sort</a:t>
            </a:r>
            <a:endParaRPr lang="en-US" altLang="zh-CN">
              <a:solidFill>
                <a:schemeClr val="hlink"/>
              </a:solidFill>
            </a:endParaRPr>
          </a:p>
          <a:p>
            <a:r>
              <a:rPr lang="zh-CN" altLang="en-US"/>
              <a:t>进一步改进：若原始序列中存在有序子序列，则不进行分解</a:t>
            </a:r>
            <a:endParaRPr lang="zh-CN" altLang="en-US"/>
          </a:p>
          <a:p>
            <a:r>
              <a:rPr lang="en-US" altLang="zh-CN"/>
              <a:t>[4, 8, 3, 7, 1, 5, 6, 2]</a:t>
            </a:r>
            <a:br>
              <a:rPr lang="en-US" altLang="zh-CN"/>
            </a:br>
            <a:r>
              <a:rPr lang="en-US" altLang="zh-CN">
                <a:sym typeface="Wingdings" panose="05000000000000000000" pitchFamily="2" charset="2"/>
              </a:rPr>
              <a:t>[4, 8], [3, 7], [1, 5, 6], [2]</a:t>
            </a:r>
            <a:br>
              <a:rPr lang="en-US" altLang="zh-CN">
                <a:sym typeface="Wingdings" panose="05000000000000000000" pitchFamily="2" charset="2"/>
              </a:rPr>
            </a:br>
            <a:r>
              <a:rPr lang="en-US" altLang="zh-CN">
                <a:sym typeface="Wingdings" panose="05000000000000000000" pitchFamily="2" charset="2"/>
              </a:rPr>
              <a:t>[3, 4, 7, 8], [1, 2, 5, 6]</a:t>
            </a:r>
            <a:br>
              <a:rPr lang="en-US" altLang="zh-CN">
                <a:sym typeface="Wingdings" panose="05000000000000000000" pitchFamily="2" charset="2"/>
              </a:rPr>
            </a:br>
            <a:r>
              <a:rPr lang="en-US" altLang="zh-CN">
                <a:sym typeface="Wingdings" panose="05000000000000000000" pitchFamily="2" charset="2"/>
              </a:rPr>
              <a:t>[1, 2, 3, 4, 5, 6, 7, 8]</a:t>
            </a:r>
            <a:endParaRPr lang="en-US" altLang="zh-CN"/>
          </a:p>
        </p:txBody>
      </p:sp>
      <p:sp>
        <p:nvSpPr>
          <p:cNvPr id="36868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36C6F3D9-E8D5-445D-9DE0-AD4060A28492}" type="slidenum">
              <a:rPr lang="en-US" altLang="en-US" smtClean="0">
                <a:ea typeface="宋体" panose="02010600030101010101" pitchFamily="2" charset="-122"/>
              </a:rPr>
            </a:fld>
            <a:endParaRPr lang="en-US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主要内容</a:t>
            </a:r>
            <a:endParaRPr lang="zh-CN" altLang="en-US"/>
          </a:p>
        </p:txBody>
      </p:sp>
      <p:sp>
        <p:nvSpPr>
          <p:cNvPr id="3789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归并排序</a:t>
            </a:r>
            <a:endParaRPr lang="en-US" altLang="zh-CN"/>
          </a:p>
          <a:p>
            <a:r>
              <a:rPr lang="zh-CN" altLang="en-US">
                <a:solidFill>
                  <a:srgbClr val="FF0000"/>
                </a:solidFill>
              </a:rPr>
              <a:t>快速排序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zh-CN" altLang="en-US"/>
              <a:t>希尔排序</a:t>
            </a:r>
            <a:endParaRPr lang="en-US" altLang="zh-CN"/>
          </a:p>
          <a:p>
            <a:r>
              <a:rPr lang="zh-CN" altLang="en-US"/>
              <a:t>排序算法的分析与比较</a:t>
            </a:r>
            <a:endParaRPr lang="en-US" altLang="zh-CN"/>
          </a:p>
          <a:p>
            <a:r>
              <a:rPr lang="zh-CN" altLang="en-US"/>
              <a:t>关于查找的讨论</a:t>
            </a:r>
            <a:endParaRPr lang="en-US" altLang="zh-CN"/>
          </a:p>
          <a:p>
            <a:endParaRPr lang="en-US" altLang="zh-CN"/>
          </a:p>
        </p:txBody>
      </p:sp>
      <p:sp>
        <p:nvSpPr>
          <p:cNvPr id="37892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6A452DB4-5F01-49D2-A685-EFDF14705272}" type="slidenum">
              <a:rPr lang="en-US" altLang="en-US" smtClean="0">
                <a:ea typeface="宋体" panose="02010600030101010101" pitchFamily="2" charset="-122"/>
              </a:rPr>
            </a:fld>
            <a:endParaRPr lang="en-US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2000"/>
              <a:t>思想</a:t>
            </a:r>
            <a:endParaRPr lang="en-US" altLang="zh-CN" sz="2000"/>
          </a:p>
          <a:p>
            <a:pPr lvl="1" eaLnBrk="1" hangingPunct="1"/>
            <a:r>
              <a:rPr lang="zh-CN" altLang="en-US" sz="2000"/>
              <a:t>按照元素的值进行划分</a:t>
            </a:r>
            <a:endParaRPr lang="en-US" altLang="zh-CN" sz="2000"/>
          </a:p>
          <a:p>
            <a:pPr lvl="1" eaLnBrk="1" hangingPunct="1"/>
            <a:r>
              <a:rPr lang="zh-CN" altLang="en-US" sz="2000"/>
              <a:t>对给定数组中的元素进行重新排列，以得到一个快速排序的分区</a:t>
            </a:r>
            <a:endParaRPr lang="en-US" altLang="zh-CN" sz="2000"/>
          </a:p>
          <a:p>
            <a:pPr lvl="1" eaLnBrk="1" hangingPunct="1"/>
            <a:r>
              <a:rPr lang="zh-CN" altLang="en-US" sz="2000"/>
              <a:t>在一个分区中，所有在</a:t>
            </a:r>
            <a:r>
              <a:rPr lang="en-US" altLang="zh-CN" sz="2000"/>
              <a:t>s</a:t>
            </a:r>
            <a:r>
              <a:rPr lang="zh-CN" altLang="en-US" sz="2000"/>
              <a:t>下标之前的元素都小于等于</a:t>
            </a:r>
            <a:r>
              <a:rPr lang="en-US" altLang="zh-CN" sz="2000"/>
              <a:t>A[s]</a:t>
            </a:r>
            <a:r>
              <a:rPr lang="zh-CN" altLang="en-US" sz="2000"/>
              <a:t>，所有在</a:t>
            </a:r>
            <a:r>
              <a:rPr lang="en-US" altLang="zh-CN" sz="2000"/>
              <a:t>s</a:t>
            </a:r>
            <a:r>
              <a:rPr lang="zh-CN" altLang="en-US" sz="2000"/>
              <a:t>下标之后的元素都大于等于</a:t>
            </a:r>
            <a:r>
              <a:rPr lang="en-US" altLang="zh-CN" sz="2000"/>
              <a:t>A[s]</a:t>
            </a:r>
            <a:endParaRPr lang="en-US" altLang="zh-CN" sz="2000"/>
          </a:p>
          <a:p>
            <a:pPr lvl="1" eaLnBrk="1" hangingPunct="1"/>
            <a:r>
              <a:rPr lang="zh-CN" altLang="en-US" sz="2000"/>
              <a:t>建立了一个分区以后，</a:t>
            </a:r>
            <a:r>
              <a:rPr lang="en-US" altLang="zh-CN" sz="2000"/>
              <a:t>A[s]</a:t>
            </a:r>
            <a:r>
              <a:rPr lang="zh-CN" altLang="en-US" sz="2000"/>
              <a:t>已经位于它在有序数组中的最终位置。接下来使用同样的方法继续对</a:t>
            </a:r>
            <a:r>
              <a:rPr lang="en-US" altLang="zh-CN" sz="2000"/>
              <a:t>A[s]</a:t>
            </a:r>
            <a:r>
              <a:rPr lang="zh-CN" altLang="en-US" sz="2000"/>
              <a:t>前和</a:t>
            </a:r>
            <a:r>
              <a:rPr lang="en-US" altLang="zh-CN" sz="2000"/>
              <a:t>A[s]</a:t>
            </a:r>
            <a:r>
              <a:rPr lang="zh-CN" altLang="en-US" sz="2000"/>
              <a:t>后的子数组分别进行排序</a:t>
            </a:r>
            <a:endParaRPr lang="zh-CN" altLang="en-US" sz="2000"/>
          </a:p>
        </p:txBody>
      </p:sp>
      <p:sp>
        <p:nvSpPr>
          <p:cNvPr id="205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快速排序</a:t>
            </a:r>
            <a:endParaRPr lang="zh-CN" altLang="en-US"/>
          </a:p>
        </p:txBody>
      </p:sp>
      <p:graphicFrame>
        <p:nvGraphicFramePr>
          <p:cNvPr id="2050" name="Object 3"/>
          <p:cNvGraphicFramePr>
            <a:graphicFrameLocks noChangeAspect="1"/>
          </p:cNvGraphicFramePr>
          <p:nvPr/>
        </p:nvGraphicFramePr>
        <p:xfrm>
          <a:off x="1458913" y="5349875"/>
          <a:ext cx="4630737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Equation" r:id="rId1" imgW="38100000" imgH="7315200" progId="Equation.3">
                  <p:embed/>
                </p:oleObj>
              </mc:Choice>
              <mc:Fallback>
                <p:oleObj name="Equation" r:id="rId1" imgW="38100000" imgH="7315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8913" y="5349875"/>
                        <a:ext cx="4630737" cy="88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3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85FB1686-7CF8-4E12-AE8E-8FE55568A60F}" type="slidenum">
              <a:rPr lang="en-US" altLang="en-US" smtClean="0">
                <a:ea typeface="宋体" panose="02010600030101010101" pitchFamily="2" charset="-122"/>
              </a:rPr>
            </a:fld>
            <a:endParaRPr lang="en-US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内容占位符 2"/>
          <p:cNvSpPr>
            <a:spLocks noGrp="1"/>
          </p:cNvSpPr>
          <p:nvPr>
            <p:ph idx="1"/>
          </p:nvPr>
        </p:nvSpPr>
        <p:spPr>
          <a:xfrm>
            <a:off x="457200" y="1371600"/>
            <a:ext cx="5368925" cy="4953000"/>
          </a:xfrm>
        </p:spPr>
        <p:txBody>
          <a:bodyPr/>
          <a:lstStyle/>
          <a:p>
            <a:pPr eaLnBrk="1" hangingPunct="1">
              <a:buFont typeface="Wingdings 3" panose="05040102010807070707" pitchFamily="18" charset="2"/>
              <a:buNone/>
            </a:pPr>
            <a:r>
              <a:rPr lang="en-US" altLang="zh-CN" sz="2000"/>
              <a:t>//Quicksort[A[l…r]]</a:t>
            </a:r>
            <a:endParaRPr lang="en-US" altLang="zh-CN" sz="2000"/>
          </a:p>
          <a:p>
            <a:pPr eaLnBrk="1" hangingPunct="1">
              <a:buFont typeface="Wingdings 3" panose="05040102010807070707" pitchFamily="18" charset="2"/>
              <a:buNone/>
            </a:pPr>
            <a:r>
              <a:rPr lang="en-US" altLang="zh-CN" sz="2000"/>
              <a:t>//input:</a:t>
            </a:r>
            <a:r>
              <a:rPr lang="zh-CN" altLang="en-US" sz="2000"/>
              <a:t>数组</a:t>
            </a:r>
            <a:r>
              <a:rPr lang="en-US" altLang="zh-CN" sz="2000"/>
              <a:t>A[0…n-1]</a:t>
            </a:r>
            <a:r>
              <a:rPr lang="zh-CN" altLang="en-US" sz="2000"/>
              <a:t>中的子数组</a:t>
            </a:r>
            <a:r>
              <a:rPr lang="en-US" altLang="zh-CN" sz="2000"/>
              <a:t>A[l…r]</a:t>
            </a:r>
            <a:endParaRPr lang="en-US" altLang="zh-CN" sz="2000"/>
          </a:p>
          <a:p>
            <a:pPr eaLnBrk="1" hangingPunct="1">
              <a:buFont typeface="Wingdings 3" panose="05040102010807070707" pitchFamily="18" charset="2"/>
              <a:buNone/>
            </a:pPr>
            <a:r>
              <a:rPr lang="en-US" altLang="zh-CN" sz="2000"/>
              <a:t>//output:</a:t>
            </a:r>
            <a:r>
              <a:rPr lang="zh-CN" altLang="en-US" sz="2000"/>
              <a:t>排序后的数组</a:t>
            </a:r>
            <a:endParaRPr lang="en-US" altLang="zh-CN" sz="2000"/>
          </a:p>
          <a:p>
            <a:pPr eaLnBrk="1" hangingPunct="1">
              <a:buFont typeface="Wingdings 3" panose="05040102010807070707" pitchFamily="18" charset="2"/>
              <a:buNone/>
            </a:pPr>
            <a:r>
              <a:rPr lang="en-US" altLang="zh-CN" sz="2000"/>
              <a:t>if l&lt;r</a:t>
            </a:r>
            <a:endParaRPr lang="en-US" altLang="zh-CN" sz="2000"/>
          </a:p>
          <a:p>
            <a:pPr eaLnBrk="1" hangingPunct="1">
              <a:buFont typeface="Wingdings 3" panose="05040102010807070707" pitchFamily="18" charset="2"/>
              <a:buNone/>
            </a:pPr>
            <a:r>
              <a:rPr lang="en-US" altLang="zh-CN" sz="2000"/>
              <a:t>	s</a:t>
            </a:r>
            <a:r>
              <a:rPr lang="en-US" altLang="zh-CN" sz="2000">
                <a:sym typeface="Wingdings" panose="05000000000000000000" pitchFamily="2" charset="2"/>
              </a:rPr>
              <a:t>Partition(A[l…r])</a:t>
            </a:r>
            <a:endParaRPr lang="en-US" altLang="zh-CN" sz="2000">
              <a:sym typeface="Wingdings" panose="05000000000000000000" pitchFamily="2" charset="2"/>
            </a:endParaRPr>
          </a:p>
          <a:p>
            <a:pPr eaLnBrk="1" hangingPunct="1">
              <a:buFont typeface="Wingdings 3" panose="05040102010807070707" pitchFamily="18" charset="2"/>
              <a:buNone/>
            </a:pPr>
            <a:r>
              <a:rPr lang="en-US" altLang="zh-CN" sz="2000">
                <a:sym typeface="Wingdings" panose="05000000000000000000" pitchFamily="2" charset="2"/>
              </a:rPr>
              <a:t>	Quicksort(A[l…s-1])</a:t>
            </a:r>
            <a:endParaRPr lang="en-US" altLang="zh-CN" sz="2000">
              <a:sym typeface="Wingdings" panose="05000000000000000000" pitchFamily="2" charset="2"/>
            </a:endParaRPr>
          </a:p>
          <a:p>
            <a:pPr eaLnBrk="1" hangingPunct="1">
              <a:buFont typeface="Wingdings 3" panose="05040102010807070707" pitchFamily="18" charset="2"/>
              <a:buNone/>
            </a:pPr>
            <a:r>
              <a:rPr lang="en-US" altLang="zh-CN" sz="2000">
                <a:sym typeface="Wingdings" panose="05000000000000000000" pitchFamily="2" charset="2"/>
              </a:rPr>
              <a:t>	Quicksort(A[s+1…r])</a:t>
            </a:r>
            <a:endParaRPr lang="zh-CN" altLang="en-US" sz="2000"/>
          </a:p>
          <a:p>
            <a:pPr eaLnBrk="1" hangingPunct="1">
              <a:buFont typeface="Wingdings 3" panose="05040102010807070707" pitchFamily="18" charset="2"/>
              <a:buNone/>
            </a:pPr>
            <a:endParaRPr lang="zh-CN" altLang="en-US" sz="2000"/>
          </a:p>
        </p:txBody>
      </p:sp>
      <p:sp>
        <p:nvSpPr>
          <p:cNvPr id="307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算法描述</a:t>
            </a:r>
            <a:endParaRPr lang="zh-CN" altLang="en-US"/>
          </a:p>
        </p:txBody>
      </p:sp>
      <p:sp>
        <p:nvSpPr>
          <p:cNvPr id="3077" name="TextBox 5"/>
          <p:cNvSpPr txBox="1">
            <a:spLocks noChangeArrowheads="1"/>
          </p:cNvSpPr>
          <p:nvPr/>
        </p:nvSpPr>
        <p:spPr bwMode="auto">
          <a:xfrm>
            <a:off x="4081463" y="3657600"/>
            <a:ext cx="4533900" cy="12620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0" hangingPunct="0"/>
            <a:r>
              <a:rPr lang="zh-CN" altLang="en-US">
                <a:solidFill>
                  <a:srgbClr val="000000"/>
                </a:solidFill>
                <a:ea typeface="黑体" panose="02010609060101010101" pitchFamily="49" charset="-122"/>
              </a:rPr>
              <a:t>算法的前提是选择一个元素，根据该元素的值来划分子数组，这个元素就是中轴，我们暂时选择数组的第一个元素作为中轴，即</a:t>
            </a:r>
            <a:r>
              <a:rPr lang="en-US" altLang="zh-CN">
                <a:solidFill>
                  <a:srgbClr val="000000"/>
                </a:solidFill>
                <a:ea typeface="黑体" panose="02010609060101010101" pitchFamily="49" charset="-122"/>
              </a:rPr>
              <a:t>p=A[l]</a:t>
            </a:r>
            <a:endParaRPr lang="zh-CN" altLang="en-US">
              <a:solidFill>
                <a:srgbClr val="000000"/>
              </a:solidFill>
              <a:ea typeface="黑体" panose="02010609060101010101" pitchFamily="49" charset="-122"/>
            </a:endParaRPr>
          </a:p>
        </p:txBody>
      </p:sp>
      <p:graphicFrame>
        <p:nvGraphicFramePr>
          <p:cNvPr id="3074" name="Object 1"/>
          <p:cNvGraphicFramePr>
            <a:graphicFrameLocks noChangeAspect="1"/>
          </p:cNvGraphicFramePr>
          <p:nvPr/>
        </p:nvGraphicFramePr>
        <p:xfrm>
          <a:off x="2206625" y="5510213"/>
          <a:ext cx="2889250" cy="595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Equation" r:id="rId1" imgW="799465" imgH="165100" progId="Equation.3">
                  <p:embed/>
                </p:oleObj>
              </mc:Choice>
              <mc:Fallback>
                <p:oleObj name="Equation" r:id="rId1" imgW="799465" imgH="1651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6625" y="5510213"/>
                        <a:ext cx="2889250" cy="5953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8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6BCB328F-1DD9-409F-8DF7-9C8C09B65A95}" type="slidenum">
              <a:rPr lang="en-US" altLang="en-US" smtClean="0">
                <a:ea typeface="宋体" panose="02010600030101010101" pitchFamily="2" charset="-122"/>
              </a:rPr>
            </a:fld>
            <a:endParaRPr lang="en-US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思想</a:t>
            </a:r>
            <a:endParaRPr lang="en-US" altLang="zh-CN"/>
          </a:p>
          <a:p>
            <a:pPr lvl="1" eaLnBrk="1" hangingPunct="1"/>
            <a:r>
              <a:rPr lang="zh-CN" altLang="en-US" sz="2000"/>
              <a:t>为了建立一个分区，有许多不同的方法对元素重新排列，其中一种是基于</a:t>
            </a:r>
            <a:r>
              <a:rPr lang="zh-CN" altLang="en-US" sz="2000">
                <a:solidFill>
                  <a:srgbClr val="FF0000"/>
                </a:solidFill>
              </a:rPr>
              <a:t>两次扫描</a:t>
            </a:r>
            <a:r>
              <a:rPr lang="zh-CN" altLang="en-US" sz="2000"/>
              <a:t>子数组的高效算法</a:t>
            </a:r>
            <a:endParaRPr lang="en-US" altLang="zh-CN" sz="2000"/>
          </a:p>
          <a:p>
            <a:pPr lvl="1" eaLnBrk="1" hangingPunct="1"/>
            <a:r>
              <a:rPr lang="zh-CN" altLang="en-US" sz="2000"/>
              <a:t>一次是从左到右，另一次是从右到左，每次都把子数组的元素和中轴进行比较</a:t>
            </a:r>
            <a:endParaRPr lang="en-US" altLang="zh-CN" sz="2000"/>
          </a:p>
          <a:p>
            <a:pPr lvl="1" eaLnBrk="1" hangingPunct="1"/>
            <a:r>
              <a:rPr lang="zh-CN" altLang="en-US" sz="2000"/>
              <a:t>从左到右的扫描（</a:t>
            </a:r>
            <a:r>
              <a:rPr lang="en-US" altLang="zh-CN" sz="2000"/>
              <a:t>i</a:t>
            </a:r>
            <a:r>
              <a:rPr lang="zh-CN" altLang="en-US" sz="2000"/>
              <a:t>）从第二个元素开始，因为我们希望小于中轴的元素位于子数组的第一部分，扫描会忽略小于中轴的元素，直到遇到第一个大于等于中轴的元素才会</a:t>
            </a:r>
            <a:r>
              <a:rPr lang="zh-CN" altLang="en-US" sz="2000">
                <a:solidFill>
                  <a:srgbClr val="0000CC"/>
                </a:solidFill>
              </a:rPr>
              <a:t>停止</a:t>
            </a:r>
            <a:endParaRPr lang="en-US" altLang="zh-CN" sz="2000">
              <a:solidFill>
                <a:srgbClr val="0000CC"/>
              </a:solidFill>
            </a:endParaRPr>
          </a:p>
          <a:p>
            <a:pPr lvl="1" eaLnBrk="1" hangingPunct="1"/>
            <a:r>
              <a:rPr lang="zh-CN" altLang="en-US" sz="2000"/>
              <a:t>从右到左的扫描（</a:t>
            </a:r>
            <a:r>
              <a:rPr lang="en-US" altLang="zh-CN" sz="2000"/>
              <a:t>j</a:t>
            </a:r>
            <a:r>
              <a:rPr lang="zh-CN" altLang="en-US" sz="2000"/>
              <a:t>）从最后一个元素开始，扫描忽略大于中轴的元素，直到遇到第一个小于等于中轴的元素才会</a:t>
            </a:r>
            <a:r>
              <a:rPr lang="zh-CN" altLang="en-US" sz="2000">
                <a:solidFill>
                  <a:srgbClr val="0000CC"/>
                </a:solidFill>
              </a:rPr>
              <a:t>停止</a:t>
            </a:r>
            <a:endParaRPr lang="en-US" altLang="zh-CN" sz="2000">
              <a:solidFill>
                <a:srgbClr val="0000CC"/>
              </a:solidFill>
            </a:endParaRPr>
          </a:p>
          <a:p>
            <a:pPr lvl="1" eaLnBrk="1" hangingPunct="1"/>
            <a:r>
              <a:rPr lang="zh-CN" altLang="en-US" sz="2000"/>
              <a:t>两次扫描停止后，取决于扫描的指针是否相交，会发生</a:t>
            </a:r>
            <a:r>
              <a:rPr lang="en-US" altLang="zh-CN" sz="2000"/>
              <a:t>3</a:t>
            </a:r>
            <a:r>
              <a:rPr lang="zh-CN" altLang="en-US" sz="2000"/>
              <a:t>种不同的情况</a:t>
            </a:r>
            <a:endParaRPr lang="zh-CN" altLang="en-US" sz="2000"/>
          </a:p>
        </p:txBody>
      </p:sp>
      <p:sp>
        <p:nvSpPr>
          <p:cNvPr id="3891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Partition</a:t>
            </a:r>
            <a:r>
              <a:rPr lang="zh-CN" altLang="en-US"/>
              <a:t>算法</a:t>
            </a:r>
            <a:endParaRPr lang="zh-CN" altLang="en-US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C999135F-8062-4D68-9CAB-98032FF9514A}" type="slidenum">
              <a:rPr lang="en-US" altLang="en-US" smtClean="0">
                <a:ea typeface="宋体" panose="02010600030101010101" pitchFamily="2" charset="-122"/>
              </a:rPr>
            </a:fld>
            <a:endParaRPr lang="en-US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描述</a:t>
            </a:r>
            <a:endParaRPr lang="en-US" altLang="zh-CN"/>
          </a:p>
          <a:p>
            <a:pPr lvl="1" eaLnBrk="1" hangingPunct="1"/>
            <a:r>
              <a:rPr lang="zh-CN" altLang="en-US"/>
              <a:t>如果扫描指针</a:t>
            </a:r>
            <a:r>
              <a:rPr lang="en-US" altLang="zh-CN"/>
              <a:t>i</a:t>
            </a:r>
            <a:r>
              <a:rPr lang="zh-CN" altLang="en-US"/>
              <a:t>和</a:t>
            </a:r>
            <a:r>
              <a:rPr lang="en-US" altLang="zh-CN"/>
              <a:t>j</a:t>
            </a:r>
            <a:r>
              <a:rPr lang="zh-CN" altLang="en-US"/>
              <a:t>不相交，也就是说</a:t>
            </a:r>
            <a:r>
              <a:rPr lang="en-US" altLang="zh-CN"/>
              <a:t>i&lt;j</a:t>
            </a:r>
            <a:r>
              <a:rPr lang="zh-CN" altLang="en-US"/>
              <a:t>，简单的交换</a:t>
            </a:r>
            <a:r>
              <a:rPr lang="en-US" altLang="zh-CN"/>
              <a:t>A[i]</a:t>
            </a:r>
            <a:r>
              <a:rPr lang="zh-CN" altLang="en-US"/>
              <a:t>和</a:t>
            </a:r>
            <a:r>
              <a:rPr lang="en-US" altLang="zh-CN"/>
              <a:t>A[j]</a:t>
            </a:r>
            <a:endParaRPr lang="en-US" altLang="zh-CN"/>
          </a:p>
          <a:p>
            <a:pPr lvl="1" eaLnBrk="1" hangingPunct="1"/>
            <a:r>
              <a:rPr lang="zh-CN" altLang="en-US"/>
              <a:t>分别对</a:t>
            </a:r>
            <a:r>
              <a:rPr lang="en-US" altLang="zh-CN"/>
              <a:t>i</a:t>
            </a:r>
            <a:r>
              <a:rPr lang="zh-CN" altLang="en-US"/>
              <a:t>加一、</a:t>
            </a:r>
            <a:r>
              <a:rPr lang="en-US" altLang="zh-CN"/>
              <a:t>j</a:t>
            </a:r>
            <a:r>
              <a:rPr lang="zh-CN" altLang="en-US"/>
              <a:t>减一，然后继续开始扫描</a:t>
            </a:r>
            <a:endParaRPr lang="en-US" altLang="zh-CN"/>
          </a:p>
          <a:p>
            <a:pPr eaLnBrk="1" hangingPunct="1"/>
            <a:r>
              <a:rPr lang="zh-CN" altLang="en-US"/>
              <a:t>示意</a:t>
            </a:r>
            <a:endParaRPr lang="zh-CN" altLang="en-US"/>
          </a:p>
        </p:txBody>
      </p:sp>
      <p:sp>
        <p:nvSpPr>
          <p:cNvPr id="3993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情况一</a:t>
            </a:r>
            <a:endParaRPr lang="zh-CN" altLang="en-US"/>
          </a:p>
        </p:txBody>
      </p:sp>
      <p:pic>
        <p:nvPicPr>
          <p:cNvPr id="39940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804863" y="4146550"/>
            <a:ext cx="7815262" cy="1255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941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DB529336-73AD-4D19-B9E7-F63FBE9F8371}" type="slidenum">
              <a:rPr lang="en-US" altLang="en-US" smtClean="0">
                <a:ea typeface="宋体" panose="02010600030101010101" pitchFamily="2" charset="-122"/>
              </a:rPr>
            </a:fld>
            <a:endParaRPr lang="en-US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已经学过的排序算法（</a:t>
            </a:r>
            <a:r>
              <a:rPr lang="en-US" altLang="zh-CN"/>
              <a:t>7</a:t>
            </a:r>
            <a:r>
              <a:rPr lang="zh-CN" altLang="en-US"/>
              <a:t>种）</a:t>
            </a:r>
            <a:endParaRPr lang="zh-CN" altLang="en-US"/>
          </a:p>
        </p:txBody>
      </p:sp>
      <p:sp>
        <p:nvSpPr>
          <p:cNvPr id="25603" name="内容占位符 2"/>
          <p:cNvSpPr>
            <a:spLocks noGrp="1"/>
          </p:cNvSpPr>
          <p:nvPr>
            <p:ph idx="1"/>
          </p:nvPr>
        </p:nvSpPr>
        <p:spPr>
          <a:xfrm>
            <a:off x="917575" y="1370013"/>
            <a:ext cx="7369175" cy="4570412"/>
          </a:xfrm>
        </p:spPr>
        <p:txBody>
          <a:bodyPr/>
          <a:lstStyle/>
          <a:p>
            <a:r>
              <a:rPr lang="zh-CN" altLang="en-US"/>
              <a:t>第</a:t>
            </a:r>
            <a:r>
              <a:rPr lang="en-US" altLang="zh-CN"/>
              <a:t>2</a:t>
            </a:r>
            <a:r>
              <a:rPr lang="zh-CN" altLang="en-US"/>
              <a:t>章</a:t>
            </a:r>
            <a:endParaRPr lang="en-US" altLang="zh-CN"/>
          </a:p>
          <a:p>
            <a:pPr lvl="1"/>
            <a:r>
              <a:rPr lang="zh-CN" altLang="en-US"/>
              <a:t>计数排序</a:t>
            </a:r>
            <a:endParaRPr lang="en-US" altLang="zh-CN"/>
          </a:p>
          <a:p>
            <a:pPr lvl="1"/>
            <a:r>
              <a:rPr lang="zh-CN" altLang="en-US"/>
              <a:t>选择排序</a:t>
            </a:r>
            <a:endParaRPr lang="en-US" altLang="zh-CN"/>
          </a:p>
          <a:p>
            <a:pPr lvl="1"/>
            <a:r>
              <a:rPr lang="zh-CN" altLang="en-US"/>
              <a:t>冒泡排序</a:t>
            </a:r>
            <a:endParaRPr lang="en-US" altLang="zh-CN"/>
          </a:p>
          <a:p>
            <a:pPr lvl="1"/>
            <a:r>
              <a:rPr lang="zh-CN" altLang="en-US"/>
              <a:t>插入排序（折半插入排序）</a:t>
            </a:r>
            <a:endParaRPr lang="en-US" altLang="zh-CN"/>
          </a:p>
          <a:p>
            <a:r>
              <a:rPr lang="zh-CN" altLang="en-US"/>
              <a:t>第</a:t>
            </a:r>
            <a:r>
              <a:rPr lang="en-US" altLang="zh-CN"/>
              <a:t>5-6</a:t>
            </a:r>
            <a:r>
              <a:rPr lang="zh-CN" altLang="en-US"/>
              <a:t>章</a:t>
            </a:r>
            <a:endParaRPr lang="en-US" altLang="zh-CN"/>
          </a:p>
          <a:p>
            <a:pPr lvl="1"/>
            <a:r>
              <a:rPr lang="zh-CN" altLang="en-US"/>
              <a:t>箱子排序</a:t>
            </a:r>
            <a:endParaRPr lang="en-US" altLang="zh-CN"/>
          </a:p>
          <a:p>
            <a:pPr lvl="1"/>
            <a:r>
              <a:rPr lang="zh-CN" altLang="en-US"/>
              <a:t>基数排序</a:t>
            </a:r>
            <a:endParaRPr lang="en-US" altLang="zh-CN"/>
          </a:p>
          <a:p>
            <a:r>
              <a:rPr lang="zh-CN" altLang="en-US"/>
              <a:t>第</a:t>
            </a:r>
            <a:r>
              <a:rPr lang="en-US" altLang="zh-CN"/>
              <a:t>12</a:t>
            </a:r>
            <a:r>
              <a:rPr lang="zh-CN" altLang="en-US"/>
              <a:t>章</a:t>
            </a:r>
            <a:endParaRPr lang="en-US" altLang="zh-CN"/>
          </a:p>
          <a:p>
            <a:pPr lvl="1"/>
            <a:r>
              <a:rPr lang="zh-CN" altLang="en-US"/>
              <a:t>堆排序</a:t>
            </a:r>
            <a:endParaRPr lang="zh-CN" altLang="en-US"/>
          </a:p>
        </p:txBody>
      </p:sp>
      <p:sp>
        <p:nvSpPr>
          <p:cNvPr id="25604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70F5027D-CD95-468B-85CF-DD2F148E0132}" type="slidenum">
              <a:rPr lang="en-US" altLang="en-US" smtClean="0">
                <a:ea typeface="宋体" panose="02010600030101010101" pitchFamily="2" charset="-122"/>
              </a:rPr>
            </a:fld>
            <a:endParaRPr lang="en-US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描述</a:t>
            </a:r>
            <a:endParaRPr lang="en-US" altLang="zh-CN"/>
          </a:p>
          <a:p>
            <a:pPr lvl="1" eaLnBrk="1" hangingPunct="1"/>
            <a:r>
              <a:rPr lang="zh-CN" altLang="en-US"/>
              <a:t>如果扫描指针相交，也就是说</a:t>
            </a:r>
            <a:r>
              <a:rPr lang="en-US" altLang="zh-CN"/>
              <a:t>i&gt;j</a:t>
            </a:r>
            <a:r>
              <a:rPr lang="zh-CN" altLang="en-US"/>
              <a:t>，把中轴和</a:t>
            </a:r>
            <a:r>
              <a:rPr lang="en-US" altLang="zh-CN"/>
              <a:t>A[j]</a:t>
            </a:r>
            <a:r>
              <a:rPr lang="zh-CN" altLang="en-US"/>
              <a:t>交换</a:t>
            </a:r>
            <a:endParaRPr lang="en-US" altLang="zh-CN"/>
          </a:p>
          <a:p>
            <a:pPr eaLnBrk="1" hangingPunct="1"/>
            <a:r>
              <a:rPr lang="zh-CN" altLang="en-US"/>
              <a:t>示意</a:t>
            </a:r>
            <a:endParaRPr lang="zh-CN" altLang="en-US"/>
          </a:p>
        </p:txBody>
      </p:sp>
      <p:sp>
        <p:nvSpPr>
          <p:cNvPr id="4096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情况二</a:t>
            </a:r>
            <a:endParaRPr lang="zh-CN" altLang="en-US"/>
          </a:p>
        </p:txBody>
      </p:sp>
      <p:pic>
        <p:nvPicPr>
          <p:cNvPr id="40964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984250" y="3787775"/>
            <a:ext cx="7281863" cy="143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65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898974DD-0777-41C9-8AA6-7725705E9F04}" type="slidenum">
              <a:rPr lang="en-US" altLang="en-US" smtClean="0">
                <a:ea typeface="宋体" panose="02010600030101010101" pitchFamily="2" charset="-122"/>
              </a:rPr>
            </a:fld>
            <a:endParaRPr lang="en-US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描述</a:t>
            </a:r>
            <a:endParaRPr lang="en-US" altLang="zh-CN"/>
          </a:p>
          <a:p>
            <a:pPr lvl="1" eaLnBrk="1" hangingPunct="1"/>
            <a:r>
              <a:rPr lang="zh-CN" altLang="en-US"/>
              <a:t>如果指针停下来时指向的是同一个元素，也就是说</a:t>
            </a:r>
            <a:r>
              <a:rPr lang="en-US" altLang="zh-CN"/>
              <a:t>i=j</a:t>
            </a:r>
            <a:r>
              <a:rPr lang="zh-CN" altLang="en-US"/>
              <a:t>，被指向元素的值一定等于</a:t>
            </a:r>
            <a:r>
              <a:rPr lang="en-US" altLang="zh-CN"/>
              <a:t>p</a:t>
            </a:r>
            <a:r>
              <a:rPr lang="zh-CN" altLang="en-US"/>
              <a:t>，此时建立的分区中分裂点的位置</a:t>
            </a:r>
            <a:r>
              <a:rPr lang="en-US" altLang="zh-CN"/>
              <a:t>S=i=j</a:t>
            </a:r>
            <a:endParaRPr lang="en-US" altLang="zh-CN"/>
          </a:p>
          <a:p>
            <a:pPr eaLnBrk="1" hangingPunct="1"/>
            <a:r>
              <a:rPr lang="zh-CN" altLang="en-US"/>
              <a:t>示意</a:t>
            </a:r>
            <a:endParaRPr lang="zh-CN" altLang="en-US"/>
          </a:p>
        </p:txBody>
      </p:sp>
      <p:sp>
        <p:nvSpPr>
          <p:cNvPr id="4198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情况三</a:t>
            </a:r>
            <a:endParaRPr lang="zh-CN" altLang="en-US"/>
          </a:p>
        </p:txBody>
      </p:sp>
      <p:pic>
        <p:nvPicPr>
          <p:cNvPr id="41988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984250" y="4146550"/>
            <a:ext cx="6384925" cy="1614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989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74E65EDA-865A-42F8-AE47-497C6A61895F}" type="slidenum">
              <a:rPr lang="en-US" altLang="en-US" smtClean="0">
                <a:ea typeface="宋体" panose="02010600030101010101" pitchFamily="2" charset="-122"/>
              </a:rPr>
            </a:fld>
            <a:endParaRPr lang="en-US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内容占位符 2"/>
          <p:cNvSpPr>
            <a:spLocks noGrp="1"/>
          </p:cNvSpPr>
          <p:nvPr>
            <p:ph idx="1"/>
          </p:nvPr>
        </p:nvSpPr>
        <p:spPr>
          <a:xfrm>
            <a:off x="457200" y="1371600"/>
            <a:ext cx="4341813" cy="4953000"/>
          </a:xfrm>
        </p:spPr>
        <p:txBody>
          <a:bodyPr/>
          <a:lstStyle/>
          <a:p>
            <a:pPr eaLnBrk="1" hangingPunct="1">
              <a:buFont typeface="Wingdings 3" panose="05040102010807070707" pitchFamily="18" charset="2"/>
              <a:buNone/>
            </a:pPr>
            <a:r>
              <a:rPr lang="en-US" altLang="zh-CN" sz="2000"/>
              <a:t>p</a:t>
            </a:r>
            <a:r>
              <a:rPr lang="en-US" altLang="zh-CN" sz="2000">
                <a:sym typeface="Wingdings" panose="05000000000000000000" pitchFamily="2" charset="2"/>
              </a:rPr>
              <a:t>A[l]</a:t>
            </a:r>
            <a:endParaRPr lang="en-US" altLang="zh-CN" sz="2000">
              <a:sym typeface="Wingdings" panose="05000000000000000000" pitchFamily="2" charset="2"/>
            </a:endParaRPr>
          </a:p>
          <a:p>
            <a:pPr eaLnBrk="1" hangingPunct="1">
              <a:buFont typeface="Wingdings 3" panose="05040102010807070707" pitchFamily="18" charset="2"/>
              <a:buNone/>
            </a:pPr>
            <a:r>
              <a:rPr lang="en-US" altLang="zh-CN" sz="2000">
                <a:sym typeface="Wingdings" panose="05000000000000000000" pitchFamily="2" charset="2"/>
              </a:rPr>
              <a:t>il,jr+1</a:t>
            </a:r>
            <a:endParaRPr lang="en-US" altLang="zh-CN" sz="2000">
              <a:sym typeface="Wingdings" panose="05000000000000000000" pitchFamily="2" charset="2"/>
            </a:endParaRPr>
          </a:p>
          <a:p>
            <a:pPr eaLnBrk="1" hangingPunct="1">
              <a:buFont typeface="Wingdings 3" panose="05040102010807070707" pitchFamily="18" charset="2"/>
              <a:buNone/>
            </a:pPr>
            <a:r>
              <a:rPr lang="en-US" altLang="zh-CN" sz="2000">
                <a:sym typeface="Wingdings" panose="05000000000000000000" pitchFamily="2" charset="2"/>
              </a:rPr>
              <a:t>repeat</a:t>
            </a:r>
            <a:endParaRPr lang="en-US" altLang="zh-CN" sz="2000">
              <a:sym typeface="Wingdings" panose="05000000000000000000" pitchFamily="2" charset="2"/>
            </a:endParaRPr>
          </a:p>
          <a:p>
            <a:pPr eaLnBrk="1" hangingPunct="1">
              <a:buFont typeface="Wingdings 3" panose="05040102010807070707" pitchFamily="18" charset="2"/>
              <a:buNone/>
            </a:pPr>
            <a:r>
              <a:rPr lang="en-US" altLang="zh-CN" sz="2000">
                <a:sym typeface="Wingdings" panose="05000000000000000000" pitchFamily="2" charset="2"/>
              </a:rPr>
              <a:t>	repeat ii+1 until A[i]&gt;=p</a:t>
            </a:r>
            <a:endParaRPr lang="en-US" altLang="zh-CN" sz="2000">
              <a:sym typeface="Wingdings" panose="05000000000000000000" pitchFamily="2" charset="2"/>
            </a:endParaRPr>
          </a:p>
          <a:p>
            <a:pPr eaLnBrk="1" hangingPunct="1">
              <a:buFont typeface="Wingdings 3" panose="05040102010807070707" pitchFamily="18" charset="2"/>
              <a:buNone/>
            </a:pPr>
            <a:r>
              <a:rPr lang="en-US" altLang="zh-CN" sz="2000">
                <a:sym typeface="Wingdings" panose="05000000000000000000" pitchFamily="2" charset="2"/>
              </a:rPr>
              <a:t>	repeat jj-1 until A[j]&lt;=p</a:t>
            </a:r>
            <a:endParaRPr lang="en-US" altLang="zh-CN" sz="2000">
              <a:sym typeface="Wingdings" panose="05000000000000000000" pitchFamily="2" charset="2"/>
            </a:endParaRPr>
          </a:p>
          <a:p>
            <a:pPr eaLnBrk="1" hangingPunct="1">
              <a:buFont typeface="Wingdings 3" panose="05040102010807070707" pitchFamily="18" charset="2"/>
              <a:buNone/>
            </a:pPr>
            <a:r>
              <a:rPr lang="en-US" altLang="zh-CN" sz="2000">
                <a:sym typeface="Wingdings" panose="05000000000000000000" pitchFamily="2" charset="2"/>
              </a:rPr>
              <a:t>	swap(A[i],A[j])</a:t>
            </a:r>
            <a:endParaRPr lang="en-US" altLang="zh-CN" sz="2000">
              <a:sym typeface="Wingdings" panose="05000000000000000000" pitchFamily="2" charset="2"/>
            </a:endParaRPr>
          </a:p>
          <a:p>
            <a:pPr eaLnBrk="1" hangingPunct="1">
              <a:buFont typeface="Wingdings 3" panose="05040102010807070707" pitchFamily="18" charset="2"/>
              <a:buNone/>
            </a:pPr>
            <a:r>
              <a:rPr lang="en-US" altLang="zh-CN" sz="2000">
                <a:sym typeface="Wingdings" panose="05000000000000000000" pitchFamily="2" charset="2"/>
              </a:rPr>
              <a:t>until i&gt;=j</a:t>
            </a:r>
            <a:endParaRPr lang="en-US" altLang="zh-CN" sz="2000">
              <a:sym typeface="Wingdings" panose="05000000000000000000" pitchFamily="2" charset="2"/>
            </a:endParaRPr>
          </a:p>
          <a:p>
            <a:pPr eaLnBrk="1" hangingPunct="1">
              <a:buFont typeface="Wingdings 3" panose="05040102010807070707" pitchFamily="18" charset="2"/>
              <a:buNone/>
            </a:pPr>
            <a:r>
              <a:rPr lang="en-US" altLang="zh-CN" sz="2000">
                <a:sym typeface="Wingdings" panose="05000000000000000000" pitchFamily="2" charset="2"/>
              </a:rPr>
              <a:t>swap(A[i],A[j])</a:t>
            </a:r>
            <a:endParaRPr lang="en-US" altLang="zh-CN" sz="2000">
              <a:sym typeface="Wingdings" panose="05000000000000000000" pitchFamily="2" charset="2"/>
            </a:endParaRPr>
          </a:p>
          <a:p>
            <a:pPr eaLnBrk="1" hangingPunct="1">
              <a:buFont typeface="Wingdings 3" panose="05040102010807070707" pitchFamily="18" charset="2"/>
              <a:buNone/>
            </a:pPr>
            <a:r>
              <a:rPr lang="en-US" altLang="zh-CN" sz="2000">
                <a:sym typeface="Wingdings" panose="05000000000000000000" pitchFamily="2" charset="2"/>
              </a:rPr>
              <a:t>swap(A[l],A[j])</a:t>
            </a:r>
            <a:endParaRPr lang="en-US" altLang="zh-CN" sz="2000">
              <a:sym typeface="Wingdings" panose="05000000000000000000" pitchFamily="2" charset="2"/>
            </a:endParaRPr>
          </a:p>
          <a:p>
            <a:pPr eaLnBrk="1" hangingPunct="1">
              <a:buFont typeface="Wingdings 3" panose="05040102010807070707" pitchFamily="18" charset="2"/>
              <a:buNone/>
            </a:pPr>
            <a:r>
              <a:rPr lang="en-US" altLang="zh-CN" sz="2000">
                <a:sym typeface="Wingdings" panose="05000000000000000000" pitchFamily="2" charset="2"/>
              </a:rPr>
              <a:t>return j</a:t>
            </a:r>
            <a:endParaRPr lang="zh-CN" altLang="en-US" sz="2000"/>
          </a:p>
        </p:txBody>
      </p:sp>
      <p:sp>
        <p:nvSpPr>
          <p:cNvPr id="4301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Partition</a:t>
            </a:r>
            <a:r>
              <a:rPr lang="zh-CN" altLang="en-US"/>
              <a:t>算法描述</a:t>
            </a:r>
            <a:endParaRPr lang="zh-CN" altLang="en-US"/>
          </a:p>
        </p:txBody>
      </p:sp>
      <p:sp>
        <p:nvSpPr>
          <p:cNvPr id="43012" name="TextBox 5"/>
          <p:cNvSpPr txBox="1">
            <a:spLocks noChangeArrowheads="1"/>
          </p:cNvSpPr>
          <p:nvPr/>
        </p:nvSpPr>
        <p:spPr bwMode="auto">
          <a:xfrm>
            <a:off x="4638675" y="2111375"/>
            <a:ext cx="4251325" cy="12620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0" hangingPunct="0"/>
            <a:r>
              <a:rPr lang="zh-CN" altLang="en-US">
                <a:solidFill>
                  <a:srgbClr val="000000"/>
                </a:solidFill>
                <a:ea typeface="黑体" panose="02010609060101010101" pitchFamily="49" charset="-122"/>
              </a:rPr>
              <a:t>算法合并了情况二和情况三，即当</a:t>
            </a:r>
            <a:r>
              <a:rPr lang="en-US" altLang="zh-CN">
                <a:solidFill>
                  <a:srgbClr val="000000"/>
                </a:solidFill>
                <a:ea typeface="黑体" panose="02010609060101010101" pitchFamily="49" charset="-122"/>
              </a:rPr>
              <a:t>i=j</a:t>
            </a:r>
            <a:r>
              <a:rPr lang="zh-CN" altLang="en-US">
                <a:solidFill>
                  <a:srgbClr val="000000"/>
                </a:solidFill>
                <a:ea typeface="黑体" panose="02010609060101010101" pitchFamily="49" charset="-122"/>
              </a:rPr>
              <a:t>时也做了一次无谓的交换</a:t>
            </a:r>
            <a:endParaRPr lang="en-US" altLang="zh-CN">
              <a:solidFill>
                <a:srgbClr val="000000"/>
              </a:solidFill>
              <a:ea typeface="黑体" panose="02010609060101010101" pitchFamily="49" charset="-122"/>
            </a:endParaRPr>
          </a:p>
          <a:p>
            <a:pPr eaLnBrk="0" hangingPunct="0"/>
            <a:r>
              <a:rPr lang="en-US" altLang="zh-CN">
                <a:solidFill>
                  <a:srgbClr val="000000"/>
                </a:solidFill>
                <a:ea typeface="黑体" panose="02010609060101010101" pitchFamily="49" charset="-122"/>
              </a:rPr>
              <a:t>i</a:t>
            </a:r>
            <a:r>
              <a:rPr lang="zh-CN" altLang="en-US">
                <a:solidFill>
                  <a:srgbClr val="000000"/>
                </a:solidFill>
                <a:ea typeface="黑体" panose="02010609060101010101" pitchFamily="49" charset="-122"/>
              </a:rPr>
              <a:t>可能越界而</a:t>
            </a:r>
            <a:r>
              <a:rPr lang="en-US" altLang="zh-CN">
                <a:solidFill>
                  <a:srgbClr val="000000"/>
                </a:solidFill>
                <a:ea typeface="黑体" panose="02010609060101010101" pitchFamily="49" charset="-122"/>
              </a:rPr>
              <a:t>j</a:t>
            </a:r>
            <a:r>
              <a:rPr lang="zh-CN" altLang="en-US">
                <a:solidFill>
                  <a:srgbClr val="000000"/>
                </a:solidFill>
                <a:ea typeface="黑体" panose="02010609060101010101" pitchFamily="49" charset="-122"/>
              </a:rPr>
              <a:t>不可能越界，因此实现时需要对</a:t>
            </a:r>
            <a:r>
              <a:rPr lang="en-US" altLang="zh-CN">
                <a:solidFill>
                  <a:srgbClr val="000000"/>
                </a:solidFill>
                <a:ea typeface="黑体" panose="02010609060101010101" pitchFamily="49" charset="-122"/>
              </a:rPr>
              <a:t>i</a:t>
            </a:r>
            <a:r>
              <a:rPr lang="zh-CN" altLang="en-US">
                <a:solidFill>
                  <a:srgbClr val="000000"/>
                </a:solidFill>
                <a:ea typeface="黑体" panose="02010609060101010101" pitchFamily="49" charset="-122"/>
              </a:rPr>
              <a:t>进行特殊处理</a:t>
            </a:r>
            <a:endParaRPr lang="zh-CN" altLang="en-US">
              <a:solidFill>
                <a:srgbClr val="000000"/>
              </a:solidFill>
              <a:ea typeface="黑体" panose="02010609060101010101" pitchFamily="49" charset="-122"/>
            </a:endParaRPr>
          </a:p>
        </p:txBody>
      </p:sp>
      <p:sp>
        <p:nvSpPr>
          <p:cNvPr id="43013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02837EF8-C3A3-4046-891A-236EBC27F2F8}" type="slidenum">
              <a:rPr lang="en-US" altLang="en-US" smtClean="0">
                <a:ea typeface="宋体" panose="02010600030101010101" pitchFamily="2" charset="-122"/>
              </a:rPr>
            </a:fld>
            <a:endParaRPr lang="en-US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4403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pic>
        <p:nvPicPr>
          <p:cNvPr id="44036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374650" y="103188"/>
            <a:ext cx="8275638" cy="663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4037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1A7734B0-7717-40D5-92D4-A4E2E878EBBE}" type="slidenum">
              <a:rPr lang="en-US" altLang="en-US" smtClean="0">
                <a:ea typeface="宋体" panose="02010600030101010101" pitchFamily="2" charset="-122"/>
              </a:rPr>
            </a:fld>
            <a:endParaRPr lang="en-US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改进</a:t>
            </a:r>
            <a:endParaRPr lang="en-US" altLang="zh-CN"/>
          </a:p>
          <a:p>
            <a:pPr lvl="1" eaLnBrk="1" hangingPunct="1"/>
            <a:r>
              <a:rPr lang="zh-CN" altLang="en-US"/>
              <a:t>随机数、两平均、三平均中轴选择算法</a:t>
            </a:r>
            <a:endParaRPr lang="en-US" altLang="zh-CN"/>
          </a:p>
          <a:p>
            <a:pPr lvl="1" eaLnBrk="1" hangingPunct="1"/>
            <a:r>
              <a:rPr lang="zh-CN" altLang="en-US"/>
              <a:t>当子数组足够小时改用最简单的排序算法</a:t>
            </a:r>
            <a:endParaRPr lang="en-US" altLang="zh-CN"/>
          </a:p>
          <a:p>
            <a:pPr lvl="1" eaLnBrk="1" hangingPunct="1"/>
            <a:r>
              <a:rPr lang="zh-CN" altLang="en-US"/>
              <a:t>综合运用这些措施，可缩减</a:t>
            </a:r>
            <a:r>
              <a:rPr lang="en-US" altLang="zh-CN"/>
              <a:t>20%</a:t>
            </a:r>
            <a:r>
              <a:rPr lang="zh-CN" altLang="en-US"/>
              <a:t>时间</a:t>
            </a:r>
            <a:endParaRPr lang="zh-CN" altLang="en-US"/>
          </a:p>
        </p:txBody>
      </p:sp>
      <p:sp>
        <p:nvSpPr>
          <p:cNvPr id="4505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快速排序的改进</a:t>
            </a:r>
            <a:endParaRPr lang="zh-CN" altLang="en-US"/>
          </a:p>
        </p:txBody>
      </p:sp>
      <p:sp>
        <p:nvSpPr>
          <p:cNvPr id="45060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F523FB9-223A-4B3C-B57F-6842EB1A2D2B}" type="slidenum">
              <a:rPr lang="en-US" altLang="en-US" smtClean="0">
                <a:ea typeface="宋体" panose="02010600030101010101" pitchFamily="2" charset="-122"/>
              </a:rPr>
            </a:fld>
            <a:endParaRPr lang="en-US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提示</a:t>
            </a:r>
            <a:endParaRPr lang="zh-CN" altLang="en-US"/>
          </a:p>
        </p:txBody>
      </p:sp>
      <p:sp>
        <p:nvSpPr>
          <p:cNvPr id="4608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快速排序算法要求熟练掌握源代码</a:t>
            </a:r>
            <a:endParaRPr lang="zh-CN" altLang="en-US"/>
          </a:p>
        </p:txBody>
      </p:sp>
      <p:sp>
        <p:nvSpPr>
          <p:cNvPr id="46084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757F24F7-E584-43C4-9EB7-0F182B74956C}" type="slidenum">
              <a:rPr lang="en-US" altLang="en-US" smtClean="0">
                <a:ea typeface="宋体" panose="02010600030101010101" pitchFamily="2" charset="-122"/>
              </a:rPr>
            </a:fld>
            <a:endParaRPr lang="en-US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主要内容</a:t>
            </a:r>
            <a:endParaRPr lang="zh-CN" altLang="en-US"/>
          </a:p>
        </p:txBody>
      </p:sp>
      <p:sp>
        <p:nvSpPr>
          <p:cNvPr id="4710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归并排序</a:t>
            </a:r>
            <a:endParaRPr lang="en-US" altLang="zh-CN"/>
          </a:p>
          <a:p>
            <a:r>
              <a:rPr lang="zh-CN" altLang="en-US"/>
              <a:t>快速排序</a:t>
            </a:r>
            <a:endParaRPr lang="en-US" altLang="zh-CN"/>
          </a:p>
          <a:p>
            <a:r>
              <a:rPr lang="zh-CN" altLang="en-US">
                <a:solidFill>
                  <a:srgbClr val="FF0000"/>
                </a:solidFill>
              </a:rPr>
              <a:t>希尔排序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zh-CN" altLang="en-US"/>
              <a:t>排序算法的分析与比较</a:t>
            </a:r>
            <a:endParaRPr lang="en-US" altLang="zh-CN"/>
          </a:p>
          <a:p>
            <a:r>
              <a:rPr lang="zh-CN" altLang="en-US"/>
              <a:t>关于查找的讨论</a:t>
            </a:r>
            <a:endParaRPr lang="en-US" altLang="zh-CN"/>
          </a:p>
          <a:p>
            <a:endParaRPr lang="en-US" altLang="zh-CN"/>
          </a:p>
        </p:txBody>
      </p:sp>
      <p:sp>
        <p:nvSpPr>
          <p:cNvPr id="47108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0BB53FAF-D0E5-41AE-80CB-CE0ADB861575}" type="slidenum">
              <a:rPr lang="en-US" altLang="en-US" smtClean="0">
                <a:ea typeface="宋体" panose="02010600030101010101" pitchFamily="2" charset="-122"/>
              </a:rPr>
            </a:fld>
            <a:endParaRPr lang="en-US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希尔排序</a:t>
            </a:r>
            <a:endParaRPr lang="zh-CN" altLang="en-US"/>
          </a:p>
        </p:txBody>
      </p:sp>
      <p:sp>
        <p:nvSpPr>
          <p:cNvPr id="4813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又叫缩小增量排序</a:t>
            </a:r>
            <a:endParaRPr lang="en-US" altLang="zh-CN"/>
          </a:p>
          <a:p>
            <a:r>
              <a:rPr lang="zh-CN" altLang="en-US"/>
              <a:t>算法思想：设待排序列含</a:t>
            </a:r>
            <a:r>
              <a:rPr lang="en-US" altLang="zh-CN"/>
              <a:t>n</a:t>
            </a:r>
            <a:r>
              <a:rPr lang="zh-CN" altLang="en-US"/>
              <a:t>个元素</a:t>
            </a:r>
            <a:endParaRPr lang="en-US" altLang="zh-CN"/>
          </a:p>
          <a:p>
            <a:pPr lvl="1"/>
            <a:r>
              <a:rPr lang="zh-CN" altLang="en-US"/>
              <a:t>取整数</a:t>
            </a:r>
            <a:r>
              <a:rPr lang="en-US" altLang="zh-CN"/>
              <a:t>gap=floor(n/3)+1</a:t>
            </a:r>
            <a:r>
              <a:rPr lang="zh-CN" altLang="en-US"/>
              <a:t>，将每隔</a:t>
            </a:r>
            <a:r>
              <a:rPr lang="en-US" altLang="zh-CN"/>
              <a:t>gap</a:t>
            </a:r>
            <a:r>
              <a:rPr lang="zh-CN" altLang="en-US"/>
              <a:t>的元素放在一个子序列中，对子序列插入排序</a:t>
            </a:r>
            <a:endParaRPr lang="en-US" altLang="zh-CN"/>
          </a:p>
          <a:p>
            <a:pPr lvl="1"/>
            <a:r>
              <a:rPr lang="zh-CN" altLang="en-US"/>
              <a:t>然后缩小间隔，令</a:t>
            </a:r>
            <a:r>
              <a:rPr lang="en-US" altLang="zh-CN"/>
              <a:t>gap=floor(gap/3)+1</a:t>
            </a:r>
            <a:r>
              <a:rPr lang="zh-CN" altLang="en-US"/>
              <a:t>，对新的子序列插入排序</a:t>
            </a:r>
            <a:endParaRPr lang="en-US" altLang="zh-CN"/>
          </a:p>
          <a:p>
            <a:pPr lvl="1"/>
            <a:r>
              <a:rPr lang="zh-CN" altLang="en-US"/>
              <a:t>重复上述过程，直至</a:t>
            </a:r>
            <a:r>
              <a:rPr lang="en-US" altLang="zh-CN"/>
              <a:t>gap=1</a:t>
            </a:r>
            <a:r>
              <a:rPr lang="zh-CN" altLang="en-US"/>
              <a:t>时最后执行一次</a:t>
            </a:r>
            <a:endParaRPr lang="zh-CN" altLang="en-US"/>
          </a:p>
        </p:txBody>
      </p:sp>
      <p:sp>
        <p:nvSpPr>
          <p:cNvPr id="48132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0B496F95-2B1E-41C7-BF14-EBEB503E0992}" type="slidenum">
              <a:rPr lang="en-US" altLang="en-US" smtClean="0">
                <a:ea typeface="宋体" panose="02010600030101010101" pitchFamily="2" charset="-122"/>
              </a:rPr>
            </a:fld>
            <a:endParaRPr lang="en-US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Shell</a:t>
            </a:r>
            <a:r>
              <a:rPr lang="zh-CN" altLang="en-US"/>
              <a:t>排序例</a:t>
            </a:r>
            <a:endParaRPr lang="zh-CN" altLang="en-US"/>
          </a:p>
        </p:txBody>
      </p:sp>
      <p:pic>
        <p:nvPicPr>
          <p:cNvPr id="49155" name="Picture 4" descr="86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228600" y="1524000"/>
            <a:ext cx="8823325" cy="403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9156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ED367665-DFB1-43D0-8276-ACA2F7D0C8C8}" type="slidenum">
              <a:rPr lang="en-US" altLang="en-US" smtClean="0">
                <a:ea typeface="宋体" panose="02010600030101010101" pitchFamily="2" charset="-122"/>
              </a:rPr>
            </a:fld>
            <a:endParaRPr lang="en-US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Shell</a:t>
            </a:r>
            <a:r>
              <a:rPr lang="zh-CN" altLang="en-US"/>
              <a:t>排序例（续）</a:t>
            </a:r>
            <a:endParaRPr lang="zh-CN" altLang="en-US"/>
          </a:p>
        </p:txBody>
      </p:sp>
      <p:pic>
        <p:nvPicPr>
          <p:cNvPr id="50179" name="Picture 4" descr="87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52400" y="1524000"/>
            <a:ext cx="8801100" cy="405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0180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7E408B8B-58F9-4201-B9B9-CC0D15053BAF}" type="slidenum">
              <a:rPr lang="en-US" altLang="en-US" smtClean="0">
                <a:ea typeface="宋体" panose="02010600030101010101" pitchFamily="2" charset="-122"/>
              </a:rPr>
            </a:fld>
            <a:endParaRPr lang="en-US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已经学过的查找方法（</a:t>
            </a:r>
            <a:r>
              <a:rPr lang="en-US" altLang="zh-CN"/>
              <a:t>5</a:t>
            </a:r>
            <a:r>
              <a:rPr lang="zh-CN" altLang="en-US"/>
              <a:t>种）</a:t>
            </a:r>
            <a:endParaRPr lang="zh-CN" altLang="en-US"/>
          </a:p>
        </p:txBody>
      </p:sp>
      <p:sp>
        <p:nvSpPr>
          <p:cNvPr id="26627" name="内容占位符 2"/>
          <p:cNvSpPr>
            <a:spLocks noGrp="1"/>
          </p:cNvSpPr>
          <p:nvPr>
            <p:ph idx="1"/>
          </p:nvPr>
        </p:nvSpPr>
        <p:spPr>
          <a:xfrm>
            <a:off x="917575" y="1370013"/>
            <a:ext cx="7369175" cy="4570412"/>
          </a:xfrm>
        </p:spPr>
        <p:txBody>
          <a:bodyPr/>
          <a:lstStyle/>
          <a:p>
            <a:r>
              <a:rPr lang="zh-CN" altLang="en-US"/>
              <a:t>第</a:t>
            </a:r>
            <a:r>
              <a:rPr lang="en-US" altLang="zh-CN"/>
              <a:t>10</a:t>
            </a:r>
            <a:r>
              <a:rPr lang="zh-CN" altLang="en-US"/>
              <a:t>章</a:t>
            </a:r>
            <a:endParaRPr lang="en-US" altLang="zh-CN"/>
          </a:p>
          <a:p>
            <a:pPr lvl="1"/>
            <a:r>
              <a:rPr lang="zh-CN" altLang="en-US"/>
              <a:t>哈希查找</a:t>
            </a:r>
            <a:endParaRPr lang="en-US" altLang="zh-CN"/>
          </a:p>
          <a:p>
            <a:r>
              <a:rPr lang="zh-CN" altLang="en-US"/>
              <a:t>第</a:t>
            </a:r>
            <a:r>
              <a:rPr lang="en-US" altLang="zh-CN"/>
              <a:t>14-15</a:t>
            </a:r>
            <a:r>
              <a:rPr lang="zh-CN" altLang="en-US"/>
              <a:t>章</a:t>
            </a:r>
            <a:endParaRPr lang="en-US" altLang="zh-CN"/>
          </a:p>
          <a:p>
            <a:pPr lvl="1"/>
            <a:r>
              <a:rPr lang="en-US" altLang="zh-CN"/>
              <a:t>BST</a:t>
            </a:r>
            <a:r>
              <a:rPr lang="zh-CN" altLang="en-US"/>
              <a:t>查找</a:t>
            </a:r>
            <a:endParaRPr lang="en-US" altLang="zh-CN"/>
          </a:p>
          <a:p>
            <a:pPr lvl="1"/>
            <a:r>
              <a:rPr lang="en-US" altLang="zh-CN"/>
              <a:t>AVL</a:t>
            </a:r>
            <a:r>
              <a:rPr lang="zh-CN" altLang="en-US"/>
              <a:t>查找</a:t>
            </a:r>
            <a:endParaRPr lang="en-US" altLang="zh-CN"/>
          </a:p>
          <a:p>
            <a:pPr lvl="1"/>
            <a:r>
              <a:rPr lang="zh-CN" altLang="en-US"/>
              <a:t>红黑树查找</a:t>
            </a:r>
            <a:endParaRPr lang="en-US" altLang="zh-CN"/>
          </a:p>
          <a:p>
            <a:pPr lvl="1"/>
            <a:r>
              <a:rPr lang="en-US" altLang="zh-CN"/>
              <a:t>B</a:t>
            </a:r>
            <a:r>
              <a:rPr lang="zh-CN" altLang="en-US"/>
              <a:t>树查找</a:t>
            </a:r>
            <a:endParaRPr lang="zh-CN" altLang="en-US"/>
          </a:p>
        </p:txBody>
      </p:sp>
      <p:sp>
        <p:nvSpPr>
          <p:cNvPr id="26628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6C8E7373-D96C-46DC-B241-8E5F4306E5F2}" type="slidenum">
              <a:rPr lang="en-US" altLang="en-US" smtClean="0">
                <a:ea typeface="宋体" panose="02010600030101010101" pitchFamily="2" charset="-122"/>
              </a:rPr>
            </a:fld>
            <a:endParaRPr lang="en-US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算法分析</a:t>
            </a:r>
            <a:endParaRPr lang="zh-CN" altLang="en-US"/>
          </a:p>
        </p:txBody>
      </p:sp>
      <p:sp>
        <p:nvSpPr>
          <p:cNvPr id="5120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开始时</a:t>
            </a:r>
            <a:endParaRPr lang="en-US" altLang="zh-CN"/>
          </a:p>
          <a:p>
            <a:pPr lvl="1"/>
            <a:r>
              <a:rPr lang="zh-CN" altLang="en-US"/>
              <a:t>序列数较多，每个序列元素数较少，排序快</a:t>
            </a:r>
            <a:endParaRPr lang="en-US" altLang="zh-CN"/>
          </a:p>
          <a:p>
            <a:r>
              <a:rPr lang="zh-CN" altLang="en-US"/>
              <a:t>排序后期</a:t>
            </a:r>
            <a:endParaRPr lang="en-US" altLang="zh-CN"/>
          </a:p>
          <a:p>
            <a:pPr lvl="1"/>
            <a:r>
              <a:rPr lang="zh-CN" altLang="en-US"/>
              <a:t>子序列元素数增多，但大多有序，再执行插入排序效率较高</a:t>
            </a:r>
            <a:endParaRPr lang="en-US" altLang="zh-CN"/>
          </a:p>
          <a:p>
            <a:pPr lvl="1"/>
            <a:endParaRPr lang="en-US" altLang="zh-CN"/>
          </a:p>
          <a:p>
            <a:r>
              <a:rPr lang="zh-CN" altLang="en-US"/>
              <a:t>希尔排序性能与</a:t>
            </a:r>
            <a:r>
              <a:rPr lang="en-US" altLang="zh-CN"/>
              <a:t>gap</a:t>
            </a:r>
            <a:r>
              <a:rPr lang="zh-CN" altLang="en-US"/>
              <a:t>选取有关，一般认为其优于</a:t>
            </a:r>
            <a:r>
              <a:rPr lang="en-US" altLang="zh-CN"/>
              <a:t>O(n</a:t>
            </a:r>
            <a:r>
              <a:rPr lang="en-US" altLang="zh-CN" baseline="30000"/>
              <a:t>2</a:t>
            </a:r>
            <a:r>
              <a:rPr lang="en-US" altLang="zh-CN"/>
              <a:t>)</a:t>
            </a:r>
            <a:r>
              <a:rPr lang="zh-CN" altLang="en-US"/>
              <a:t>，但很难达到</a:t>
            </a:r>
            <a:r>
              <a:rPr lang="en-US" altLang="zh-CN"/>
              <a:t>O(nlogn)</a:t>
            </a:r>
            <a:endParaRPr lang="zh-CN" altLang="en-US"/>
          </a:p>
        </p:txBody>
      </p:sp>
      <p:sp>
        <p:nvSpPr>
          <p:cNvPr id="51204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FDB51758-3F0D-464A-AA98-58DBCA46DAD9}" type="slidenum">
              <a:rPr lang="en-US" altLang="en-US" smtClean="0">
                <a:ea typeface="宋体" panose="02010600030101010101" pitchFamily="2" charset="-122"/>
              </a:rPr>
            </a:fld>
            <a:endParaRPr lang="en-US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实现</a:t>
            </a:r>
            <a:endParaRPr lang="zh-CN" altLang="en-US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anose="020B0604030504040204" pitchFamily="34" charset="0"/>
              </a:rPr>
              <a:t>template&lt;class T&gt;</a:t>
            </a:r>
            <a:endParaRPr lang="en-US" altLang="zh-CN" sz="2000">
              <a:solidFill>
                <a:srgbClr val="0000FF"/>
              </a:solidFill>
              <a:latin typeface="Tahoma" panose="020B0604030504040204" pitchFamily="34" charset="0"/>
            </a:endParaRPr>
          </a:p>
          <a:p>
            <a:pPr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anose="020B0604030504040204" pitchFamily="34" charset="0"/>
              </a:rPr>
              <a:t>void ShellSort(T a[], int n)</a:t>
            </a:r>
            <a:endParaRPr lang="en-US" altLang="zh-CN" sz="2000">
              <a:solidFill>
                <a:srgbClr val="0000FF"/>
              </a:solidFill>
              <a:latin typeface="Tahoma" panose="020B0604030504040204" pitchFamily="34" charset="0"/>
            </a:endParaRPr>
          </a:p>
          <a:p>
            <a:pPr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anose="020B0604030504040204" pitchFamily="34" charset="0"/>
              </a:rPr>
              <a:t>{</a:t>
            </a:r>
            <a:endParaRPr lang="en-US" altLang="zh-CN" sz="2000">
              <a:solidFill>
                <a:srgbClr val="0000FF"/>
              </a:solidFill>
              <a:latin typeface="Tahoma" panose="020B0604030504040204" pitchFamily="34" charset="0"/>
            </a:endParaRPr>
          </a:p>
          <a:p>
            <a:pPr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anose="020B0604030504040204" pitchFamily="34" charset="0"/>
              </a:rPr>
              <a:t>	int increment, start;</a:t>
            </a:r>
            <a:endParaRPr lang="en-US" altLang="zh-CN" sz="2000">
              <a:solidFill>
                <a:srgbClr val="0000FF"/>
              </a:solidFill>
              <a:latin typeface="Tahoma" panose="020B0604030504040204" pitchFamily="34" charset="0"/>
            </a:endParaRPr>
          </a:p>
          <a:p>
            <a:pPr>
              <a:buClrTx/>
              <a:buFontTx/>
              <a:buNone/>
            </a:pPr>
            <a:endParaRPr lang="en-US" altLang="zh-CN" sz="2000">
              <a:solidFill>
                <a:srgbClr val="0000FF"/>
              </a:solidFill>
              <a:latin typeface="Tahoma" panose="020B0604030504040204" pitchFamily="34" charset="0"/>
            </a:endParaRPr>
          </a:p>
          <a:p>
            <a:pPr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anose="020B0604030504040204" pitchFamily="34" charset="0"/>
              </a:rPr>
              <a:t>	for (increment = n / 3 + 1; increment &gt;= 1;</a:t>
            </a:r>
            <a:endParaRPr lang="en-US" altLang="zh-CN" sz="2000">
              <a:solidFill>
                <a:srgbClr val="0000FF"/>
              </a:solidFill>
              <a:latin typeface="Tahoma" panose="020B0604030504040204" pitchFamily="34" charset="0"/>
            </a:endParaRPr>
          </a:p>
          <a:p>
            <a:pPr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anose="020B0604030504040204" pitchFamily="34" charset="0"/>
              </a:rPr>
              <a:t>				increment = increment / 3 +1)</a:t>
            </a:r>
            <a:endParaRPr lang="en-US" altLang="zh-CN" sz="2000">
              <a:solidFill>
                <a:srgbClr val="0000FF"/>
              </a:solidFill>
              <a:latin typeface="Tahoma" panose="020B0604030504040204" pitchFamily="34" charset="0"/>
            </a:endParaRPr>
          </a:p>
          <a:p>
            <a:pPr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anose="020B0604030504040204" pitchFamily="34" charset="0"/>
              </a:rPr>
              <a:t>		for (start = 0; start &lt; increment; start++)</a:t>
            </a:r>
            <a:endParaRPr lang="en-US" altLang="zh-CN" sz="2000">
              <a:solidFill>
                <a:srgbClr val="0000FF"/>
              </a:solidFill>
              <a:latin typeface="Tahoma" panose="020B0604030504040204" pitchFamily="34" charset="0"/>
            </a:endParaRPr>
          </a:p>
          <a:p>
            <a:pPr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anose="020B0604030504040204" pitchFamily="34" charset="0"/>
              </a:rPr>
              <a:t>			insertsort_interval(a, n, start, increment);</a:t>
            </a:r>
            <a:endParaRPr lang="en-US" altLang="zh-CN" sz="2000">
              <a:solidFill>
                <a:srgbClr val="0000FF"/>
              </a:solidFill>
              <a:latin typeface="Tahoma" panose="020B0604030504040204" pitchFamily="34" charset="0"/>
            </a:endParaRPr>
          </a:p>
          <a:p>
            <a:pPr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anose="020B0604030504040204" pitchFamily="34" charset="0"/>
              </a:rPr>
              <a:t>}</a:t>
            </a:r>
            <a:endParaRPr lang="en-US" altLang="zh-CN" sz="2000">
              <a:solidFill>
                <a:srgbClr val="0000FF"/>
              </a:solidFill>
              <a:latin typeface="Tahoma" panose="020B0604030504040204" pitchFamily="34" charset="0"/>
            </a:endParaRPr>
          </a:p>
        </p:txBody>
      </p:sp>
      <p:sp>
        <p:nvSpPr>
          <p:cNvPr id="52228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FCD8DEBB-C90C-4481-817D-09E23CCE94DF}" type="slidenum">
              <a:rPr lang="en-US" altLang="en-US" smtClean="0">
                <a:ea typeface="宋体" panose="02010600030101010101" pitchFamily="2" charset="-122"/>
              </a:rPr>
            </a:fld>
            <a:endParaRPr lang="en-US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实现（续）</a:t>
            </a:r>
            <a:endParaRPr lang="zh-CN" alt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1371600"/>
            <a:ext cx="7772400" cy="5486400"/>
          </a:xfrm>
        </p:spPr>
        <p:txBody>
          <a:bodyPr/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anose="020B0604030504040204" pitchFamily="34" charset="0"/>
              </a:rPr>
              <a:t>template&lt;class T&gt;</a:t>
            </a:r>
            <a:endParaRPr lang="en-US" altLang="zh-CN" sz="2000">
              <a:solidFill>
                <a:srgbClr val="0000FF"/>
              </a:solidFill>
              <a:latin typeface="Tahoma" panose="020B0604030504040204" pitchFamily="34" charset="0"/>
            </a:endParaRP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anose="020B0604030504040204" pitchFamily="34" charset="0"/>
              </a:rPr>
              <a:t>void insertsort_interval(T a[], int n, int start, </a:t>
            </a:r>
            <a:endParaRPr lang="en-US" altLang="zh-CN" sz="2000">
              <a:solidFill>
                <a:srgbClr val="0000FF"/>
              </a:solidFill>
              <a:latin typeface="Tahoma" panose="020B0604030504040204" pitchFamily="34" charset="0"/>
            </a:endParaRP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anose="020B0604030504040204" pitchFamily="34" charset="0"/>
              </a:rPr>
              <a:t>						int increment)</a:t>
            </a:r>
            <a:endParaRPr lang="en-US" altLang="zh-CN" sz="2000">
              <a:solidFill>
                <a:srgbClr val="0000FF"/>
              </a:solidFill>
              <a:latin typeface="Tahoma" panose="020B0604030504040204" pitchFamily="34" charset="0"/>
            </a:endParaRP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anose="020B0604030504040204" pitchFamily="34" charset="0"/>
              </a:rPr>
              <a:t>{</a:t>
            </a:r>
            <a:endParaRPr lang="en-US" altLang="zh-CN" sz="2000">
              <a:solidFill>
                <a:srgbClr val="0000FF"/>
              </a:solidFill>
              <a:latin typeface="Tahoma" panose="020B0604030504040204" pitchFamily="34" charset="0"/>
            </a:endParaRP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anose="020B0604030504040204" pitchFamily="34" charset="0"/>
              </a:rPr>
              <a:t>	for (int i = start + increment; i &lt; n; i += increment)</a:t>
            </a:r>
            <a:endParaRPr lang="en-US" altLang="zh-CN" sz="2000">
              <a:solidFill>
                <a:srgbClr val="0000FF"/>
              </a:solidFill>
              <a:latin typeface="Tahoma" panose="020B0604030504040204" pitchFamily="34" charset="0"/>
            </a:endParaRP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anose="020B0604030504040204" pitchFamily="34" charset="0"/>
              </a:rPr>
              <a:t>	{</a:t>
            </a:r>
            <a:endParaRPr lang="en-US" altLang="zh-CN" sz="2000">
              <a:solidFill>
                <a:srgbClr val="0000FF"/>
              </a:solidFill>
              <a:latin typeface="Tahoma" panose="020B0604030504040204" pitchFamily="34" charset="0"/>
            </a:endParaRP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anose="020B0604030504040204" pitchFamily="34" charset="0"/>
              </a:rPr>
              <a:t>		T t = a[i];</a:t>
            </a:r>
            <a:endParaRPr lang="en-US" altLang="zh-CN" sz="2000">
              <a:solidFill>
                <a:srgbClr val="0000FF"/>
              </a:solidFill>
              <a:latin typeface="Tahoma" panose="020B0604030504040204" pitchFamily="34" charset="0"/>
            </a:endParaRP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anose="020B0604030504040204" pitchFamily="34" charset="0"/>
              </a:rPr>
              <a:t>		for (int j = i – increment; j &gt;= start &amp;&amp; t &lt; a[j];</a:t>
            </a:r>
            <a:endParaRPr lang="en-US" altLang="zh-CN" sz="2000">
              <a:solidFill>
                <a:srgbClr val="0000FF"/>
              </a:solidFill>
              <a:latin typeface="Tahoma" panose="020B0604030504040204" pitchFamily="34" charset="0"/>
            </a:endParaRP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anose="020B0604030504040204" pitchFamily="34" charset="0"/>
              </a:rPr>
              <a:t>					j -= increment)</a:t>
            </a:r>
            <a:endParaRPr lang="en-US" altLang="zh-CN" sz="2000">
              <a:solidFill>
                <a:srgbClr val="0000FF"/>
              </a:solidFill>
              <a:latin typeface="Tahoma" panose="020B0604030504040204" pitchFamily="34" charset="0"/>
            </a:endParaRP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anose="020B0604030504040204" pitchFamily="34" charset="0"/>
              </a:rPr>
              <a:t>			a[j + increment] = a[j];</a:t>
            </a:r>
            <a:endParaRPr lang="en-US" altLang="zh-CN" sz="2000">
              <a:solidFill>
                <a:srgbClr val="0000FF"/>
              </a:solidFill>
              <a:latin typeface="Tahoma" panose="020B0604030504040204" pitchFamily="34" charset="0"/>
            </a:endParaRP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anose="020B0604030504040204" pitchFamily="34" charset="0"/>
              </a:rPr>
              <a:t>		a[j + increment] = t;			</a:t>
            </a:r>
            <a:endParaRPr lang="en-US" altLang="zh-CN" sz="2000">
              <a:solidFill>
                <a:srgbClr val="0000FF"/>
              </a:solidFill>
              <a:latin typeface="Tahoma" panose="020B0604030504040204" pitchFamily="34" charset="0"/>
            </a:endParaRP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anose="020B0604030504040204" pitchFamily="34" charset="0"/>
              </a:rPr>
              <a:t>	}</a:t>
            </a:r>
            <a:endParaRPr lang="en-US" altLang="zh-CN" sz="2000">
              <a:solidFill>
                <a:srgbClr val="0000FF"/>
              </a:solidFill>
              <a:latin typeface="Tahoma" panose="020B0604030504040204" pitchFamily="34" charset="0"/>
            </a:endParaRP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anose="020B0604030504040204" pitchFamily="34" charset="0"/>
              </a:rPr>
              <a:t>}</a:t>
            </a:r>
            <a:endParaRPr lang="en-US" altLang="zh-CN" sz="2000">
              <a:solidFill>
                <a:srgbClr val="0000FF"/>
              </a:solidFill>
              <a:latin typeface="Tahoma" panose="020B0604030504040204" pitchFamily="34" charset="0"/>
            </a:endParaRPr>
          </a:p>
        </p:txBody>
      </p:sp>
      <p:sp>
        <p:nvSpPr>
          <p:cNvPr id="53252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565492D5-4C07-4105-A89B-69894605BBB8}" type="slidenum">
              <a:rPr lang="en-US" altLang="en-US" smtClean="0">
                <a:ea typeface="宋体" panose="02010600030101010101" pitchFamily="2" charset="-122"/>
              </a:rPr>
            </a:fld>
            <a:endParaRPr lang="en-US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主要内容</a:t>
            </a:r>
            <a:endParaRPr lang="zh-CN" altLang="en-US"/>
          </a:p>
        </p:txBody>
      </p:sp>
      <p:sp>
        <p:nvSpPr>
          <p:cNvPr id="5427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归并排序</a:t>
            </a:r>
            <a:endParaRPr lang="en-US" altLang="zh-CN"/>
          </a:p>
          <a:p>
            <a:r>
              <a:rPr lang="zh-CN" altLang="en-US"/>
              <a:t>快速排序</a:t>
            </a:r>
            <a:endParaRPr lang="en-US" altLang="zh-CN"/>
          </a:p>
          <a:p>
            <a:r>
              <a:rPr lang="zh-CN" altLang="en-US"/>
              <a:t>希尔排序</a:t>
            </a:r>
            <a:endParaRPr lang="en-US" altLang="zh-CN"/>
          </a:p>
          <a:p>
            <a:r>
              <a:rPr lang="zh-CN" altLang="en-US">
                <a:solidFill>
                  <a:srgbClr val="FF0000"/>
                </a:solidFill>
              </a:rPr>
              <a:t>排序算法的分析与比较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zh-CN" altLang="en-US"/>
              <a:t>关于查找的讨论</a:t>
            </a:r>
            <a:endParaRPr lang="en-US" altLang="zh-CN"/>
          </a:p>
          <a:p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54276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56C74B40-8D1B-494B-9DD5-79BAC8A85272}" type="slidenum">
              <a:rPr lang="en-US" altLang="en-US" smtClean="0">
                <a:ea typeface="宋体" panose="02010600030101010101" pitchFamily="2" charset="-122"/>
              </a:rPr>
            </a:fld>
            <a:endParaRPr lang="en-US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时间复杂度比较</a:t>
            </a:r>
            <a:endParaRPr lang="zh-CN" altLang="en-US"/>
          </a:p>
        </p:txBody>
      </p:sp>
      <p:sp>
        <p:nvSpPr>
          <p:cNvPr id="55299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C725C91-CB77-4FC5-BF57-DBDC70906E04}" type="slidenum">
              <a:rPr lang="en-US" altLang="en-US" smtClean="0">
                <a:ea typeface="宋体" panose="02010600030101010101" pitchFamily="2" charset="-122"/>
              </a:rPr>
            </a:fld>
            <a:endParaRPr lang="en-US" altLang="en-US">
              <a:ea typeface="宋体" panose="02010600030101010101" pitchFamily="2" charset="-122"/>
            </a:endParaRPr>
          </a:p>
        </p:txBody>
      </p:sp>
      <p:pic>
        <p:nvPicPr>
          <p:cNvPr id="55300" name="Picture 4" descr="compare"/>
          <p:cNvPicPr>
            <a:picLocks noGrp="1" noChangeAspect="1" noChangeArrowheads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804863" y="1814513"/>
            <a:ext cx="7369175" cy="2573337"/>
          </a:xfrm>
          <a:noFill/>
        </p:spPr>
      </p:pic>
      <p:sp>
        <p:nvSpPr>
          <p:cNvPr id="55301" name="圆角矩形 5"/>
          <p:cNvSpPr>
            <a:spLocks noChangeArrowheads="1"/>
          </p:cNvSpPr>
          <p:nvPr/>
        </p:nvSpPr>
        <p:spPr bwMode="auto">
          <a:xfrm>
            <a:off x="4033838" y="3967163"/>
            <a:ext cx="896937" cy="358775"/>
          </a:xfrm>
          <a:prstGeom prst="roundRect">
            <a:avLst>
              <a:gd name="adj" fmla="val 16667"/>
            </a:avLst>
          </a:prstGeom>
          <a:noFill/>
          <a:ln w="38100" algn="ctr">
            <a:solidFill>
              <a:srgbClr val="FF0000"/>
            </a:solidFill>
            <a:round/>
          </a:ln>
        </p:spPr>
        <p:txBody>
          <a:bodyPr lIns="0" tIns="0" rIns="182880" bIns="0"/>
          <a:lstStyle/>
          <a:p>
            <a:pPr>
              <a:spcBef>
                <a:spcPct val="50000"/>
              </a:spcBef>
            </a:pPr>
            <a:endParaRPr lang="zh-CN" altLang="en-US" sz="2400"/>
          </a:p>
        </p:txBody>
      </p:sp>
      <p:cxnSp>
        <p:nvCxnSpPr>
          <p:cNvPr id="8" name="直接箭头连接符 7"/>
          <p:cNvCxnSpPr/>
          <p:nvPr/>
        </p:nvCxnSpPr>
        <p:spPr bwMode="auto">
          <a:xfrm rot="5400000">
            <a:off x="3675063" y="4325938"/>
            <a:ext cx="538162" cy="538162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303" name="TextBox 8"/>
          <p:cNvSpPr txBox="1">
            <a:spLocks noChangeArrowheads="1"/>
          </p:cNvSpPr>
          <p:nvPr/>
        </p:nvSpPr>
        <p:spPr bwMode="auto">
          <a:xfrm>
            <a:off x="3136900" y="5043488"/>
            <a:ext cx="1973263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b="1">
                <a:solidFill>
                  <a:srgbClr val="FF0000"/>
                </a:solidFill>
              </a:rPr>
              <a:t>初始序列有序时</a:t>
            </a:r>
            <a:endParaRPr lang="zh-CN" altLang="en-US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部分结论</a:t>
            </a:r>
            <a:endParaRPr lang="zh-CN" altLang="en-US"/>
          </a:p>
        </p:txBody>
      </p:sp>
      <p:sp>
        <p:nvSpPr>
          <p:cNvPr id="56323" name="内容占位符 2"/>
          <p:cNvSpPr>
            <a:spLocks noGrp="1"/>
          </p:cNvSpPr>
          <p:nvPr>
            <p:ph idx="1"/>
          </p:nvPr>
        </p:nvSpPr>
        <p:spPr>
          <a:xfrm>
            <a:off x="917575" y="1525588"/>
            <a:ext cx="7780338" cy="4570412"/>
          </a:xfrm>
        </p:spPr>
        <p:txBody>
          <a:bodyPr/>
          <a:lstStyle/>
          <a:p>
            <a:pPr>
              <a:buFontTx/>
              <a:buNone/>
            </a:pPr>
            <a:r>
              <a:rPr lang="zh-CN" altLang="en-US"/>
              <a:t>（</a:t>
            </a:r>
            <a:r>
              <a:rPr lang="en-US" altLang="zh-CN"/>
              <a:t>1</a:t>
            </a:r>
            <a:r>
              <a:rPr lang="zh-CN" altLang="en-US"/>
              <a:t>）平均来看，快排最优，但若初始序列有序，则快排性能降至</a:t>
            </a:r>
            <a:r>
              <a:rPr lang="en-US" altLang="zh-CN"/>
              <a:t>n</a:t>
            </a:r>
            <a:r>
              <a:rPr lang="en-US" altLang="zh-CN" baseline="30000"/>
              <a:t>2</a:t>
            </a:r>
            <a:r>
              <a:rPr lang="zh-CN" altLang="en-US"/>
              <a:t>级。使用三平均选中轴法可避免最差情况，结合插入排序效果更好。</a:t>
            </a:r>
            <a:endParaRPr lang="en-US" altLang="zh-CN"/>
          </a:p>
          <a:p>
            <a:pPr>
              <a:buFontTx/>
              <a:buNone/>
            </a:pPr>
            <a:endParaRPr lang="en-US" altLang="zh-CN"/>
          </a:p>
          <a:p>
            <a:pPr>
              <a:buFontTx/>
              <a:buNone/>
            </a:pPr>
            <a:r>
              <a:rPr lang="zh-CN" altLang="en-US"/>
              <a:t>（</a:t>
            </a:r>
            <a:r>
              <a:rPr lang="en-US" altLang="zh-CN"/>
              <a:t>2</a:t>
            </a:r>
            <a:r>
              <a:rPr lang="zh-CN" altLang="en-US"/>
              <a:t>）插入、选择、冒泡都属“简单排序”，复杂度是</a:t>
            </a:r>
            <a:r>
              <a:rPr lang="en-US" altLang="zh-CN"/>
              <a:t>n</a:t>
            </a:r>
            <a:r>
              <a:rPr lang="en-US" altLang="zh-CN" baseline="30000"/>
              <a:t>2</a:t>
            </a:r>
            <a:r>
              <a:rPr lang="zh-CN" altLang="en-US"/>
              <a:t>，它们中间当待排序列基本有序或</a:t>
            </a:r>
            <a:r>
              <a:rPr lang="en-US" altLang="zh-CN"/>
              <a:t>n</a:t>
            </a:r>
            <a:r>
              <a:rPr lang="zh-CN" altLang="en-US"/>
              <a:t>较小时，插入排序更好。</a:t>
            </a:r>
            <a:endParaRPr lang="zh-CN" altLang="en-US"/>
          </a:p>
        </p:txBody>
      </p:sp>
      <p:sp>
        <p:nvSpPr>
          <p:cNvPr id="56324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CDB5A95D-E2A7-4C23-9E7D-6297B2210758}" type="slidenum">
              <a:rPr lang="en-US" altLang="en-US" smtClean="0">
                <a:ea typeface="宋体" panose="02010600030101010101" pitchFamily="2" charset="-122"/>
              </a:rPr>
            </a:fld>
            <a:endParaRPr lang="en-US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部分结论</a:t>
            </a:r>
            <a:endParaRPr lang="zh-CN" altLang="en-US"/>
          </a:p>
        </p:txBody>
      </p:sp>
      <p:sp>
        <p:nvSpPr>
          <p:cNvPr id="5734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zh-CN" altLang="en-US"/>
              <a:t>（</a:t>
            </a:r>
            <a:r>
              <a:rPr lang="en-US" altLang="zh-CN"/>
              <a:t>3</a:t>
            </a:r>
            <a:r>
              <a:rPr lang="zh-CN" altLang="en-US"/>
              <a:t>）稳定排序算法有：插入、冒泡、归并、基数</a:t>
            </a:r>
            <a:endParaRPr lang="en-US" altLang="zh-CN"/>
          </a:p>
          <a:p>
            <a:pPr>
              <a:buFontTx/>
              <a:buNone/>
            </a:pPr>
            <a:endParaRPr lang="en-US" altLang="zh-CN"/>
          </a:p>
          <a:p>
            <a:pPr>
              <a:buFontTx/>
              <a:buNone/>
            </a:pPr>
            <a:r>
              <a:rPr lang="zh-CN" altLang="en-US"/>
              <a:t>（</a:t>
            </a:r>
            <a:r>
              <a:rPr lang="en-US" altLang="zh-CN"/>
              <a:t>4</a:t>
            </a:r>
            <a:r>
              <a:rPr lang="zh-CN" altLang="en-US"/>
              <a:t>）不稳定排序算法有：简单选择、希尔、快速、堆排序</a:t>
            </a:r>
            <a:endParaRPr lang="zh-CN" altLang="en-US"/>
          </a:p>
        </p:txBody>
      </p:sp>
      <p:sp>
        <p:nvSpPr>
          <p:cNvPr id="57348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D86CD9E1-2FDC-4FE1-8F51-F8EA14A95373}" type="slidenum">
              <a:rPr lang="en-US" altLang="en-US" smtClean="0">
                <a:ea typeface="宋体" panose="02010600030101010101" pitchFamily="2" charset="-122"/>
              </a:rPr>
            </a:fld>
            <a:endParaRPr lang="en-US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主要内容</a:t>
            </a:r>
            <a:endParaRPr lang="zh-CN" altLang="en-US"/>
          </a:p>
        </p:txBody>
      </p:sp>
      <p:sp>
        <p:nvSpPr>
          <p:cNvPr id="583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归并排序</a:t>
            </a:r>
            <a:endParaRPr lang="en-US" altLang="zh-CN"/>
          </a:p>
          <a:p>
            <a:r>
              <a:rPr lang="zh-CN" altLang="en-US"/>
              <a:t>快速排序</a:t>
            </a:r>
            <a:endParaRPr lang="en-US" altLang="zh-CN"/>
          </a:p>
          <a:p>
            <a:r>
              <a:rPr lang="zh-CN" altLang="en-US"/>
              <a:t>希尔排序</a:t>
            </a:r>
            <a:endParaRPr lang="en-US" altLang="zh-CN"/>
          </a:p>
          <a:p>
            <a:r>
              <a:rPr lang="zh-CN" altLang="en-US"/>
              <a:t>排序算法的分析与比较</a:t>
            </a:r>
            <a:endParaRPr lang="en-US" altLang="zh-CN"/>
          </a:p>
          <a:p>
            <a:r>
              <a:rPr lang="zh-CN" altLang="en-US">
                <a:solidFill>
                  <a:srgbClr val="FF0000"/>
                </a:solidFill>
              </a:rPr>
              <a:t>关于查找的讨论</a:t>
            </a:r>
            <a:endParaRPr lang="en-US" altLang="zh-CN">
              <a:solidFill>
                <a:srgbClr val="FF0000"/>
              </a:solidFill>
            </a:endParaRPr>
          </a:p>
          <a:p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58372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C56B59DA-C024-4212-9060-5DA537D2E61E}" type="slidenum">
              <a:rPr lang="en-US" altLang="en-US" smtClean="0">
                <a:ea typeface="宋体" panose="02010600030101010101" pitchFamily="2" charset="-122"/>
              </a:rPr>
            </a:fld>
            <a:endParaRPr lang="en-US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顺序查找</a:t>
            </a:r>
            <a:endParaRPr lang="zh-CN" altLang="en-US"/>
          </a:p>
        </p:txBody>
      </p:sp>
      <p:sp>
        <p:nvSpPr>
          <p:cNvPr id="5939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又叫线性查找</a:t>
            </a:r>
            <a:endParaRPr lang="en-US" altLang="zh-CN"/>
          </a:p>
          <a:p>
            <a:r>
              <a:rPr lang="zh-CN" altLang="en-US"/>
              <a:t>从表头开始，依次比较关键值，直到找到为止，记为成功</a:t>
            </a:r>
            <a:endParaRPr lang="en-US" altLang="zh-CN"/>
          </a:p>
          <a:p>
            <a:r>
              <a:rPr lang="zh-CN" altLang="en-US"/>
              <a:t>如果整个表都查完仍未找到，则记为失败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注意：一般通过设置“监视哨”来提高顺序查找效率</a:t>
            </a:r>
            <a:endParaRPr lang="zh-CN" altLang="en-US"/>
          </a:p>
        </p:txBody>
      </p:sp>
      <p:sp>
        <p:nvSpPr>
          <p:cNvPr id="59396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8BBB586C-9462-46CF-AD91-F0354468FA93}" type="slidenum">
              <a:rPr lang="en-US" altLang="en-US" smtClean="0">
                <a:ea typeface="宋体" panose="02010600030101010101" pitchFamily="2" charset="-122"/>
              </a:rPr>
            </a:fld>
            <a:endParaRPr lang="en-US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折半查找</a:t>
            </a:r>
            <a:endParaRPr lang="zh-CN" altLang="en-US"/>
          </a:p>
        </p:txBody>
      </p:sp>
      <p:sp>
        <p:nvSpPr>
          <p:cNvPr id="6041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又叫二分查找</a:t>
            </a:r>
            <a:endParaRPr lang="en-US" altLang="zh-CN"/>
          </a:p>
          <a:p>
            <a:r>
              <a:rPr lang="zh-CN" altLang="en-US"/>
              <a:t>要求待查序列有序</a:t>
            </a:r>
            <a:endParaRPr lang="en-US" altLang="zh-CN"/>
          </a:p>
          <a:p>
            <a:r>
              <a:rPr lang="zh-CN" altLang="en-US"/>
              <a:t>先比较最中间的那个元素，如果不匹配，选择在左侧区间或右侧区间继续</a:t>
            </a:r>
            <a:endParaRPr lang="en-US" altLang="zh-CN"/>
          </a:p>
          <a:p>
            <a:r>
              <a:rPr lang="zh-CN" altLang="en-US"/>
              <a:t>优势是每比较一次，查找区间缩小一半</a:t>
            </a:r>
            <a:endParaRPr lang="en-US" altLang="zh-CN"/>
          </a:p>
          <a:p>
            <a:r>
              <a:rPr lang="zh-CN" altLang="en-US"/>
              <a:t>复杂度为</a:t>
            </a:r>
            <a:r>
              <a:rPr lang="en-US" altLang="zh-CN"/>
              <a:t>O(logn)</a:t>
            </a:r>
            <a:endParaRPr lang="zh-CN" altLang="en-US"/>
          </a:p>
        </p:txBody>
      </p:sp>
      <p:sp>
        <p:nvSpPr>
          <p:cNvPr id="60420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123B3370-5A21-489F-A0D5-460D9475FFF6}" type="slidenum">
              <a:rPr lang="en-US" altLang="en-US" smtClean="0">
                <a:ea typeface="宋体" panose="02010600030101010101" pitchFamily="2" charset="-122"/>
              </a:rPr>
            </a:fld>
            <a:endParaRPr lang="en-US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主要内容</a:t>
            </a:r>
            <a:endParaRPr lang="zh-CN" altLang="en-US"/>
          </a:p>
        </p:txBody>
      </p:sp>
      <p:sp>
        <p:nvSpPr>
          <p:cNvPr id="2765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solidFill>
                  <a:srgbClr val="FF0000"/>
                </a:solidFill>
              </a:rPr>
              <a:t>归并排序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zh-CN" altLang="en-US"/>
              <a:t>快速排序</a:t>
            </a:r>
            <a:endParaRPr lang="en-US" altLang="zh-CN"/>
          </a:p>
          <a:p>
            <a:r>
              <a:rPr lang="zh-CN" altLang="en-US"/>
              <a:t>希尔排序</a:t>
            </a:r>
            <a:endParaRPr lang="en-US" altLang="zh-CN"/>
          </a:p>
          <a:p>
            <a:r>
              <a:rPr lang="zh-CN" altLang="en-US"/>
              <a:t>排序算法的分析与比较</a:t>
            </a:r>
            <a:endParaRPr lang="en-US" altLang="zh-CN"/>
          </a:p>
          <a:p>
            <a:r>
              <a:rPr lang="zh-CN" altLang="en-US"/>
              <a:t>关于查找的讨论</a:t>
            </a:r>
            <a:endParaRPr lang="en-US" altLang="zh-CN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23C49BD-8204-49A7-9075-C00D34540B55}" type="slidenum">
              <a:rPr lang="en-US" altLang="en-US" smtClean="0">
                <a:ea typeface="宋体" panose="02010600030101010101" pitchFamily="2" charset="-122"/>
              </a:rPr>
            </a:fld>
            <a:endParaRPr lang="en-US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E1020743-C7CA-42FD-822D-E5C83FB5CD31}" type="slidenum">
              <a:rPr lang="en-US" altLang="en-US" smtClean="0">
                <a:ea typeface="宋体" panose="02010600030101010101" pitchFamily="2" charset="-122"/>
              </a:rPr>
            </a:fld>
            <a:endParaRPr lang="en-US" altLang="en-US"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957508" y="2173284"/>
            <a:ext cx="2967480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5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本章结束</a:t>
            </a:r>
            <a:endParaRPr lang="zh-CN" altLang="en-US" sz="54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归并排序</a:t>
            </a:r>
            <a:endParaRPr lang="zh-CN" altLang="en-US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1371600"/>
            <a:ext cx="7772400" cy="5181600"/>
          </a:xfrm>
        </p:spPr>
        <p:txBody>
          <a:bodyPr/>
          <a:lstStyle/>
          <a:p>
            <a:r>
              <a:rPr lang="zh-CN" altLang="en-US"/>
              <a:t>考虑用分治方法解决排序问题</a:t>
            </a:r>
            <a:endParaRPr lang="zh-CN" altLang="en-US"/>
          </a:p>
          <a:p>
            <a:pPr lvl="1"/>
            <a:r>
              <a:rPr lang="zh-CN" altLang="en-US"/>
              <a:t>原子问题</a:t>
            </a:r>
            <a:r>
              <a:rPr lang="en-US" altLang="zh-CN"/>
              <a:t>——n=1</a:t>
            </a:r>
            <a:endParaRPr lang="en-US" altLang="zh-CN"/>
          </a:p>
          <a:p>
            <a:pPr lvl="1"/>
            <a:r>
              <a:rPr lang="zh-CN" altLang="en-US"/>
              <a:t>分解方法一</a:t>
            </a:r>
            <a:endParaRPr lang="zh-CN" altLang="en-US"/>
          </a:p>
          <a:p>
            <a:pPr lvl="2"/>
            <a:r>
              <a:rPr lang="zh-CN" altLang="en-US"/>
              <a:t>前</a:t>
            </a:r>
            <a:r>
              <a:rPr lang="en-US" altLang="zh-CN"/>
              <a:t>n-1</a:t>
            </a:r>
            <a:r>
              <a:rPr lang="zh-CN" altLang="en-US"/>
              <a:t>个元素为集合</a:t>
            </a:r>
            <a:r>
              <a:rPr lang="en-US" altLang="zh-CN"/>
              <a:t>A</a:t>
            </a:r>
            <a:r>
              <a:rPr lang="zh-CN" altLang="en-US"/>
              <a:t>，最后一个为集合</a:t>
            </a:r>
            <a:r>
              <a:rPr lang="en-US" altLang="zh-CN"/>
              <a:t>B</a:t>
            </a:r>
            <a:endParaRPr lang="en-US" altLang="zh-CN"/>
          </a:p>
          <a:p>
            <a:pPr lvl="2"/>
            <a:r>
              <a:rPr lang="zh-CN" altLang="en-US"/>
              <a:t>对</a:t>
            </a:r>
            <a:r>
              <a:rPr lang="en-US" altLang="zh-CN"/>
              <a:t>A</a:t>
            </a:r>
            <a:r>
              <a:rPr lang="zh-CN" altLang="en-US"/>
              <a:t>递归地使用分治方法进行排序，</a:t>
            </a:r>
            <a:r>
              <a:rPr lang="en-US" altLang="zh-CN"/>
              <a:t>B</a:t>
            </a:r>
            <a:r>
              <a:rPr lang="zh-CN" altLang="en-US"/>
              <a:t>自然有序</a:t>
            </a:r>
            <a:endParaRPr lang="zh-CN" altLang="en-US"/>
          </a:p>
          <a:p>
            <a:pPr lvl="2"/>
            <a:r>
              <a:rPr lang="en-US" altLang="zh-CN"/>
              <a:t>A</a:t>
            </a:r>
            <a:r>
              <a:rPr lang="zh-CN" altLang="en-US"/>
              <a:t>、</a:t>
            </a:r>
            <a:r>
              <a:rPr lang="en-US" altLang="zh-CN"/>
              <a:t>B</a:t>
            </a:r>
            <a:r>
              <a:rPr lang="zh-CN" altLang="en-US"/>
              <a:t>合并</a:t>
            </a:r>
            <a:r>
              <a:rPr lang="en-US" altLang="zh-CN"/>
              <a:t>——</a:t>
            </a:r>
            <a:endParaRPr lang="en-US" altLang="zh-CN"/>
          </a:p>
        </p:txBody>
      </p:sp>
      <p:sp>
        <p:nvSpPr>
          <p:cNvPr id="1636356" name="Rectangle 4"/>
          <p:cNvSpPr>
            <a:spLocks noChangeArrowheads="1"/>
          </p:cNvSpPr>
          <p:nvPr/>
        </p:nvSpPr>
        <p:spPr bwMode="ltGray">
          <a:xfrm>
            <a:off x="4343400" y="3857625"/>
            <a:ext cx="1184275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0000"/>
                </a:solidFill>
                <a:latin typeface="Times New Roman" panose="02020603050405020304" pitchFamily="18" charset="0"/>
              </a:rPr>
              <a:t>插入排序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</a:rPr>
              <a:t>!</a:t>
            </a:r>
            <a:endParaRPr lang="en-US" altLang="zh-CN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8677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0D7E22AE-A245-42D0-AC46-75589A782512}" type="slidenum">
              <a:rPr lang="en-US" altLang="en-US" smtClean="0">
                <a:ea typeface="宋体" panose="02010600030101010101" pitchFamily="2" charset="-122"/>
              </a:rPr>
            </a:fld>
            <a:endParaRPr lang="en-US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6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6356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简单分治排序</a:t>
            </a:r>
            <a:endParaRPr lang="zh-CN" altLang="en-US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1371600"/>
            <a:ext cx="7772400" cy="5181600"/>
          </a:xfrm>
        </p:spPr>
        <p:txBody>
          <a:bodyPr/>
          <a:lstStyle/>
          <a:p>
            <a:pPr lvl="1"/>
            <a:r>
              <a:rPr lang="zh-CN" altLang="en-US"/>
              <a:t>分解方法二</a:t>
            </a:r>
            <a:endParaRPr lang="zh-CN" altLang="en-US"/>
          </a:p>
          <a:p>
            <a:pPr lvl="2"/>
            <a:r>
              <a:rPr lang="zh-CN" altLang="en-US"/>
              <a:t>选出最大的元素作为</a:t>
            </a:r>
            <a:r>
              <a:rPr lang="en-US" altLang="zh-CN"/>
              <a:t>B</a:t>
            </a:r>
            <a:r>
              <a:rPr lang="zh-CN" altLang="en-US"/>
              <a:t>，剩余的作为</a:t>
            </a:r>
            <a:r>
              <a:rPr lang="en-US" altLang="zh-CN"/>
              <a:t>A</a:t>
            </a:r>
            <a:endParaRPr lang="en-US" altLang="zh-CN"/>
          </a:p>
          <a:p>
            <a:pPr lvl="2"/>
            <a:r>
              <a:rPr lang="zh-CN" altLang="en-US"/>
              <a:t>对</a:t>
            </a:r>
            <a:r>
              <a:rPr lang="en-US" altLang="zh-CN"/>
              <a:t>A</a:t>
            </a:r>
            <a:r>
              <a:rPr lang="zh-CN" altLang="en-US"/>
              <a:t>递归地进行排序</a:t>
            </a:r>
            <a:endParaRPr lang="zh-CN" altLang="en-US"/>
          </a:p>
          <a:p>
            <a:pPr lvl="2"/>
            <a:r>
              <a:rPr lang="zh-CN" altLang="en-US"/>
              <a:t>无需合并</a:t>
            </a:r>
            <a:r>
              <a:rPr lang="en-US" altLang="zh-CN"/>
              <a:t>——</a:t>
            </a:r>
            <a:endParaRPr lang="en-US" altLang="zh-CN"/>
          </a:p>
          <a:p>
            <a:r>
              <a:rPr lang="zh-CN" altLang="en-US"/>
              <a:t>性能差</a:t>
            </a:r>
            <a:r>
              <a:rPr lang="en-US" altLang="zh-CN"/>
              <a:t>——</a:t>
            </a:r>
            <a:r>
              <a:rPr lang="zh-CN" altLang="en-US"/>
              <a:t>划分不平衡</a:t>
            </a:r>
            <a:endParaRPr lang="zh-CN" altLang="en-US"/>
          </a:p>
        </p:txBody>
      </p:sp>
      <p:sp>
        <p:nvSpPr>
          <p:cNvPr id="1705988" name="Rectangle 4"/>
          <p:cNvSpPr>
            <a:spLocks noChangeArrowheads="1"/>
          </p:cNvSpPr>
          <p:nvPr/>
        </p:nvSpPr>
        <p:spPr bwMode="ltGray">
          <a:xfrm>
            <a:off x="4267200" y="2743200"/>
            <a:ext cx="1338263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0000"/>
                </a:solidFill>
                <a:latin typeface="Times New Roman" panose="02020603050405020304" pitchFamily="18" charset="0"/>
              </a:rPr>
              <a:t>选择排序！</a:t>
            </a:r>
            <a:endParaRPr lang="zh-CN" altLang="en-US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9701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3573C248-A5ED-44CF-BE21-6735C926B487}" type="slidenum">
              <a:rPr lang="en-US" altLang="en-US" smtClean="0">
                <a:ea typeface="宋体" panose="02010600030101010101" pitchFamily="2" charset="-122"/>
              </a:rPr>
            </a:fld>
            <a:endParaRPr lang="en-US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05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05988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平衡划分</a:t>
            </a:r>
            <a:r>
              <a:rPr lang="en-US" altLang="zh-CN"/>
              <a:t>——</a:t>
            </a:r>
            <a:r>
              <a:rPr lang="zh-CN" altLang="en-US"/>
              <a:t>归并排序</a:t>
            </a:r>
            <a:endParaRPr lang="zh-CN" altLang="en-US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A——n/k</a:t>
            </a:r>
            <a:r>
              <a:rPr lang="zh-CN" altLang="en-US"/>
              <a:t>个元素，</a:t>
            </a:r>
            <a:r>
              <a:rPr lang="en-US" altLang="zh-CN"/>
              <a:t>B——n - n/k</a:t>
            </a:r>
            <a:r>
              <a:rPr lang="zh-CN" altLang="en-US"/>
              <a:t>个元素</a:t>
            </a:r>
            <a:endParaRPr lang="zh-CN" altLang="en-US"/>
          </a:p>
          <a:p>
            <a:r>
              <a:rPr lang="en-US" altLang="zh-CN"/>
              <a:t>k=2</a:t>
            </a:r>
            <a:r>
              <a:rPr lang="zh-CN" altLang="en-US"/>
              <a:t>时，均匀划分</a:t>
            </a:r>
            <a:endParaRPr lang="zh-CN" altLang="en-US"/>
          </a:p>
          <a:p>
            <a:r>
              <a:rPr lang="en-US" altLang="zh-CN"/>
              <a:t>A</a:t>
            </a:r>
            <a:r>
              <a:rPr lang="zh-CN" altLang="en-US"/>
              <a:t>、</a:t>
            </a:r>
            <a:r>
              <a:rPr lang="en-US" altLang="zh-CN"/>
              <a:t>B</a:t>
            </a:r>
            <a:r>
              <a:rPr lang="zh-CN" altLang="en-US"/>
              <a:t>排序完成后，合并（</a:t>
            </a:r>
            <a:r>
              <a:rPr lang="en-US" altLang="zh-CN">
                <a:solidFill>
                  <a:schemeClr val="hlink"/>
                </a:solidFill>
              </a:rPr>
              <a:t>merge</a:t>
            </a:r>
            <a:r>
              <a:rPr lang="zh-CN" altLang="en-US"/>
              <a:t>）它们</a:t>
            </a:r>
            <a:endParaRPr lang="zh-CN" altLang="en-US"/>
          </a:p>
        </p:txBody>
      </p:sp>
      <p:sp>
        <p:nvSpPr>
          <p:cNvPr id="30724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7BE90D44-F698-4B9A-93FF-EB6FE80F4B02}" type="slidenum">
              <a:rPr lang="en-US" altLang="en-US" smtClean="0">
                <a:ea typeface="宋体" panose="02010600030101010101" pitchFamily="2" charset="-122"/>
              </a:rPr>
            </a:fld>
            <a:endParaRPr lang="en-US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思想</a:t>
            </a:r>
            <a:endParaRPr lang="en-US" altLang="zh-CN"/>
          </a:p>
          <a:p>
            <a:pPr lvl="1" eaLnBrk="1" hangingPunct="1"/>
            <a:r>
              <a:rPr lang="zh-CN" altLang="en-US"/>
              <a:t>对于一个需要排序的数组</a:t>
            </a:r>
            <a:r>
              <a:rPr lang="en-US" altLang="zh-CN"/>
              <a:t>A[0…n-1]</a:t>
            </a:r>
            <a:r>
              <a:rPr lang="zh-CN" altLang="en-US"/>
              <a:t>，把它一分为二：</a:t>
            </a:r>
            <a:r>
              <a:rPr lang="en-US" altLang="zh-CN"/>
              <a:t> A[0…n/2-1]</a:t>
            </a:r>
            <a:r>
              <a:rPr lang="zh-CN" altLang="en-US"/>
              <a:t>和</a:t>
            </a:r>
            <a:r>
              <a:rPr lang="en-US" altLang="zh-CN"/>
              <a:t>A[n/2…n-1]</a:t>
            </a:r>
            <a:r>
              <a:rPr lang="zh-CN" altLang="en-US"/>
              <a:t>，并对每个子数组递归排序</a:t>
            </a:r>
            <a:endParaRPr lang="en-US" altLang="zh-CN"/>
          </a:p>
          <a:p>
            <a:pPr lvl="1" eaLnBrk="1" hangingPunct="1"/>
            <a:r>
              <a:rPr lang="zh-CN" altLang="en-US"/>
              <a:t>然后把这两个排好序的子数组合并为一个有序数组</a:t>
            </a:r>
            <a:endParaRPr lang="en-US" altLang="zh-CN"/>
          </a:p>
        </p:txBody>
      </p:sp>
      <p:sp>
        <p:nvSpPr>
          <p:cNvPr id="3174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归并排序</a:t>
            </a:r>
            <a:endParaRPr lang="zh-CN" altLang="en-US"/>
          </a:p>
        </p:txBody>
      </p:sp>
      <p:sp>
        <p:nvSpPr>
          <p:cNvPr id="31748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30FC75EA-37E8-4418-A64E-593EF88547FB}" type="slidenum">
              <a:rPr lang="en-US" altLang="en-US" smtClean="0">
                <a:ea typeface="宋体" panose="02010600030101010101" pitchFamily="2" charset="-122"/>
              </a:rPr>
            </a:fld>
            <a:endParaRPr lang="en-US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 3" panose="05040102010807070707" pitchFamily="18" charset="2"/>
              <a:buNone/>
            </a:pPr>
            <a:r>
              <a:rPr lang="en-US" altLang="zh-CN" sz="2000"/>
              <a:t>//Mergesort</a:t>
            </a:r>
            <a:endParaRPr lang="en-US" altLang="zh-CN" sz="2000"/>
          </a:p>
          <a:p>
            <a:pPr eaLnBrk="1" hangingPunct="1">
              <a:buFont typeface="Wingdings 3" panose="05040102010807070707" pitchFamily="18" charset="2"/>
              <a:buNone/>
            </a:pPr>
            <a:r>
              <a:rPr lang="en-US" altLang="zh-CN" sz="2000"/>
              <a:t>if n&gt;1</a:t>
            </a:r>
            <a:endParaRPr lang="en-US" altLang="zh-CN" sz="2000"/>
          </a:p>
          <a:p>
            <a:pPr eaLnBrk="1" hangingPunct="1">
              <a:buFont typeface="Wingdings 3" panose="05040102010807070707" pitchFamily="18" charset="2"/>
              <a:buNone/>
            </a:pPr>
            <a:r>
              <a:rPr lang="en-US" altLang="zh-CN" sz="2000"/>
              <a:t>	copy A[0…n/2-1] to B[0…n/2-1]</a:t>
            </a:r>
            <a:endParaRPr lang="en-US" altLang="zh-CN" sz="2000"/>
          </a:p>
          <a:p>
            <a:pPr eaLnBrk="1" hangingPunct="1">
              <a:buFont typeface="Wingdings 3" panose="05040102010807070707" pitchFamily="18" charset="2"/>
              <a:buNone/>
            </a:pPr>
            <a:r>
              <a:rPr lang="en-US" altLang="zh-CN" sz="2000"/>
              <a:t>	copy A[n/2…n-1] to C[0…n/2-1]</a:t>
            </a:r>
            <a:endParaRPr lang="en-US" altLang="zh-CN" sz="2000"/>
          </a:p>
          <a:p>
            <a:pPr eaLnBrk="1" hangingPunct="1">
              <a:buFont typeface="Wingdings 3" panose="05040102010807070707" pitchFamily="18" charset="2"/>
              <a:buNone/>
            </a:pPr>
            <a:r>
              <a:rPr lang="en-US" altLang="zh-CN" sz="2000"/>
              <a:t>	Mergesort(B[0…n/2-1])</a:t>
            </a:r>
            <a:endParaRPr lang="en-US" altLang="zh-CN" sz="2000"/>
          </a:p>
          <a:p>
            <a:pPr eaLnBrk="1" hangingPunct="1">
              <a:buFont typeface="Wingdings 3" panose="05040102010807070707" pitchFamily="18" charset="2"/>
              <a:buNone/>
            </a:pPr>
            <a:r>
              <a:rPr lang="en-US" altLang="zh-CN" sz="2000"/>
              <a:t>	Mergesort(C[0…n/2-1])</a:t>
            </a:r>
            <a:endParaRPr lang="zh-CN" altLang="en-US" sz="2000"/>
          </a:p>
          <a:p>
            <a:pPr eaLnBrk="1" hangingPunct="1">
              <a:buFont typeface="Wingdings 3" panose="05040102010807070707" pitchFamily="18" charset="2"/>
              <a:buNone/>
            </a:pPr>
            <a:r>
              <a:rPr lang="en-US" altLang="zh-CN" sz="2000"/>
              <a:t>	Merge(B,C,A)</a:t>
            </a:r>
            <a:endParaRPr lang="zh-CN" altLang="en-US" sz="2000"/>
          </a:p>
        </p:txBody>
      </p:sp>
      <p:sp>
        <p:nvSpPr>
          <p:cNvPr id="102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算法描述</a:t>
            </a:r>
            <a:endParaRPr lang="zh-CN" altLang="en-US"/>
          </a:p>
        </p:txBody>
      </p:sp>
      <p:sp>
        <p:nvSpPr>
          <p:cNvPr id="1029" name="TextBox 5"/>
          <p:cNvSpPr txBox="1">
            <a:spLocks noChangeArrowheads="1"/>
          </p:cNvSpPr>
          <p:nvPr/>
        </p:nvSpPr>
        <p:spPr bwMode="auto">
          <a:xfrm>
            <a:off x="4562475" y="3902075"/>
            <a:ext cx="3984625" cy="3841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0" hangingPunct="0"/>
            <a:r>
              <a:rPr lang="zh-CN" altLang="en-US">
                <a:solidFill>
                  <a:srgbClr val="000000"/>
                </a:solidFill>
                <a:ea typeface="黑体" panose="02010609060101010101" pitchFamily="49" charset="-122"/>
              </a:rPr>
              <a:t>时间代价较小，空间消耗较多</a:t>
            </a:r>
            <a:endParaRPr lang="zh-CN" altLang="en-US">
              <a:solidFill>
                <a:srgbClr val="000000"/>
              </a:solidFill>
              <a:ea typeface="黑体" panose="02010609060101010101" pitchFamily="49" charset="-122"/>
            </a:endParaRPr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2803525" y="4759325"/>
          <a:ext cx="2889250" cy="595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Equation" r:id="rId1" imgW="19202400" imgH="3962400" progId="Equation.3">
                  <p:embed/>
                </p:oleObj>
              </mc:Choice>
              <mc:Fallback>
                <p:oleObj name="Equation" r:id="rId1" imgW="19202400" imgH="39624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3525" y="4759325"/>
                        <a:ext cx="2889250" cy="595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0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EFDC328B-05E3-4EF5-9E94-418ACD55F708}" type="slidenum">
              <a:rPr lang="en-US" altLang="en-US" smtClean="0">
                <a:ea typeface="宋体" panose="02010600030101010101" pitchFamily="2" charset="-122"/>
              </a:rPr>
            </a:fld>
            <a:endParaRPr lang="en-US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1_TEST_tr_present_080326_v1">
  <a:themeElements>
    <a:clrScheme name="TEST_tr_present_080326_v1 1">
      <a:dk1>
        <a:srgbClr val="4B4B4B"/>
      </a:dk1>
      <a:lt1>
        <a:srgbClr val="FFFFFF"/>
      </a:lt1>
      <a:dk2>
        <a:srgbClr val="FF8000"/>
      </a:dk2>
      <a:lt2>
        <a:srgbClr val="A0968C"/>
      </a:lt2>
      <a:accent1>
        <a:srgbClr val="005A84"/>
      </a:accent1>
      <a:accent2>
        <a:srgbClr val="6234A4"/>
      </a:accent2>
      <a:accent3>
        <a:srgbClr val="FFFFFF"/>
      </a:accent3>
      <a:accent4>
        <a:srgbClr val="3F3F3F"/>
      </a:accent4>
      <a:accent5>
        <a:srgbClr val="AAB5C2"/>
      </a:accent5>
      <a:accent6>
        <a:srgbClr val="582E94"/>
      </a:accent6>
      <a:hlink>
        <a:srgbClr val="828282"/>
      </a:hlink>
      <a:folHlink>
        <a:srgbClr val="BABABA"/>
      </a:folHlink>
    </a:clrScheme>
    <a:fontScheme name="TEST_tr_present_080326_v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0" tIns="0" rIns="182880" bIns="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0" tIns="0" rIns="182880" bIns="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TEST_tr_present_080326_v1 1">
        <a:dk1>
          <a:srgbClr val="4B4B4B"/>
        </a:dk1>
        <a:lt1>
          <a:srgbClr val="FFFFFF"/>
        </a:lt1>
        <a:dk2>
          <a:srgbClr val="FF8000"/>
        </a:dk2>
        <a:lt2>
          <a:srgbClr val="A0968C"/>
        </a:lt2>
        <a:accent1>
          <a:srgbClr val="005A84"/>
        </a:accent1>
        <a:accent2>
          <a:srgbClr val="6234A4"/>
        </a:accent2>
        <a:accent3>
          <a:srgbClr val="FFFFFF"/>
        </a:accent3>
        <a:accent4>
          <a:srgbClr val="3F3F3F"/>
        </a:accent4>
        <a:accent5>
          <a:srgbClr val="AAB5C2"/>
        </a:accent5>
        <a:accent6>
          <a:srgbClr val="582E94"/>
        </a:accent6>
        <a:hlink>
          <a:srgbClr val="828282"/>
        </a:hlink>
        <a:folHlink>
          <a:srgbClr val="BABA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ST_tr_present_080326_v1 2">
        <a:dk1>
          <a:srgbClr val="4B4B4B"/>
        </a:dk1>
        <a:lt1>
          <a:srgbClr val="FFFFFF"/>
        </a:lt1>
        <a:dk2>
          <a:srgbClr val="FF8000"/>
        </a:dk2>
        <a:lt2>
          <a:srgbClr val="BABABA"/>
        </a:lt2>
        <a:accent1>
          <a:srgbClr val="78A22F"/>
        </a:accent1>
        <a:accent2>
          <a:srgbClr val="FFB400"/>
        </a:accent2>
        <a:accent3>
          <a:srgbClr val="FFFFFF"/>
        </a:accent3>
        <a:accent4>
          <a:srgbClr val="3F3F3F"/>
        </a:accent4>
        <a:accent5>
          <a:srgbClr val="BECEAD"/>
        </a:accent5>
        <a:accent6>
          <a:srgbClr val="E7A300"/>
        </a:accent6>
        <a:hlink>
          <a:srgbClr val="766C62"/>
        </a:hlink>
        <a:folHlink>
          <a:srgbClr val="A0968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ST_tr_present_080326_v1 3">
        <a:dk1>
          <a:srgbClr val="4B4B4B"/>
        </a:dk1>
        <a:lt1>
          <a:srgbClr val="FFFFFF"/>
        </a:lt1>
        <a:dk2>
          <a:srgbClr val="FF8000"/>
        </a:dk2>
        <a:lt2>
          <a:srgbClr val="BABABA"/>
        </a:lt2>
        <a:accent1>
          <a:srgbClr val="766C62"/>
        </a:accent1>
        <a:accent2>
          <a:srgbClr val="A0968C"/>
        </a:accent2>
        <a:accent3>
          <a:srgbClr val="FFFFFF"/>
        </a:accent3>
        <a:accent4>
          <a:srgbClr val="3F3F3F"/>
        </a:accent4>
        <a:accent5>
          <a:srgbClr val="BDBAB7"/>
        </a:accent5>
        <a:accent6>
          <a:srgbClr val="91877E"/>
        </a:accent6>
        <a:hlink>
          <a:srgbClr val="0083BF"/>
        </a:hlink>
        <a:folHlink>
          <a:srgbClr val="78A2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ST_tr_present_080326_v1 4">
        <a:dk1>
          <a:srgbClr val="4B4B4B"/>
        </a:dk1>
        <a:lt1>
          <a:srgbClr val="FFFFFF"/>
        </a:lt1>
        <a:dk2>
          <a:srgbClr val="FF8000"/>
        </a:dk2>
        <a:lt2>
          <a:srgbClr val="A0968C"/>
        </a:lt2>
        <a:accent1>
          <a:srgbClr val="FF8000"/>
        </a:accent1>
        <a:accent2>
          <a:srgbClr val="DC0A0A"/>
        </a:accent2>
        <a:accent3>
          <a:srgbClr val="FFFFFF"/>
        </a:accent3>
        <a:accent4>
          <a:srgbClr val="3F3F3F"/>
        </a:accent4>
        <a:accent5>
          <a:srgbClr val="FFC0AA"/>
        </a:accent5>
        <a:accent6>
          <a:srgbClr val="C70808"/>
        </a:accent6>
        <a:hlink>
          <a:srgbClr val="766C62"/>
        </a:hlink>
        <a:folHlink>
          <a:srgbClr val="A0968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ST_tr_present_080326_v1 5">
        <a:dk1>
          <a:srgbClr val="A0968C"/>
        </a:dk1>
        <a:lt1>
          <a:srgbClr val="FFFFFF"/>
        </a:lt1>
        <a:dk2>
          <a:srgbClr val="5F5F5F"/>
        </a:dk2>
        <a:lt2>
          <a:srgbClr val="FFFFFF"/>
        </a:lt2>
        <a:accent1>
          <a:srgbClr val="005A84"/>
        </a:accent1>
        <a:accent2>
          <a:srgbClr val="6234A4"/>
        </a:accent2>
        <a:accent3>
          <a:srgbClr val="B6B6B6"/>
        </a:accent3>
        <a:accent4>
          <a:srgbClr val="DADADA"/>
        </a:accent4>
        <a:accent5>
          <a:srgbClr val="AAB5C2"/>
        </a:accent5>
        <a:accent6>
          <a:srgbClr val="582E94"/>
        </a:accent6>
        <a:hlink>
          <a:srgbClr val="828282"/>
        </a:hlink>
        <a:folHlink>
          <a:srgbClr val="BABABA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4_Default Design">
  <a:themeElements>
    <a:clrScheme name="4_Default Design 5">
      <a:dk1>
        <a:srgbClr val="A0968C"/>
      </a:dk1>
      <a:lt1>
        <a:srgbClr val="FFFFFF"/>
      </a:lt1>
      <a:dk2>
        <a:srgbClr val="5F5F5F"/>
      </a:dk2>
      <a:lt2>
        <a:srgbClr val="FFFFFF"/>
      </a:lt2>
      <a:accent1>
        <a:srgbClr val="005A84"/>
      </a:accent1>
      <a:accent2>
        <a:srgbClr val="6234A4"/>
      </a:accent2>
      <a:accent3>
        <a:srgbClr val="B6B6B6"/>
      </a:accent3>
      <a:accent4>
        <a:srgbClr val="DADADA"/>
      </a:accent4>
      <a:accent5>
        <a:srgbClr val="AAB5C2"/>
      </a:accent5>
      <a:accent6>
        <a:srgbClr val="582E94"/>
      </a:accent6>
      <a:hlink>
        <a:srgbClr val="828282"/>
      </a:hlink>
      <a:folHlink>
        <a:srgbClr val="BABABA"/>
      </a:folHlink>
    </a:clrScheme>
    <a:fontScheme name="4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0" tIns="0" rIns="182880" bIns="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0" tIns="0" rIns="182880" bIns="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4_Default Design 1">
        <a:dk1>
          <a:srgbClr val="4B4B4B"/>
        </a:dk1>
        <a:lt1>
          <a:srgbClr val="FFFFFF"/>
        </a:lt1>
        <a:dk2>
          <a:srgbClr val="FF8000"/>
        </a:dk2>
        <a:lt2>
          <a:srgbClr val="A0968C"/>
        </a:lt2>
        <a:accent1>
          <a:srgbClr val="005A84"/>
        </a:accent1>
        <a:accent2>
          <a:srgbClr val="6234A4"/>
        </a:accent2>
        <a:accent3>
          <a:srgbClr val="FFFFFF"/>
        </a:accent3>
        <a:accent4>
          <a:srgbClr val="3F3F3F"/>
        </a:accent4>
        <a:accent5>
          <a:srgbClr val="AAB5C2"/>
        </a:accent5>
        <a:accent6>
          <a:srgbClr val="582E94"/>
        </a:accent6>
        <a:hlink>
          <a:srgbClr val="828282"/>
        </a:hlink>
        <a:folHlink>
          <a:srgbClr val="BABA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Default Design 2">
        <a:dk1>
          <a:srgbClr val="4B4B4B"/>
        </a:dk1>
        <a:lt1>
          <a:srgbClr val="FFFFFF"/>
        </a:lt1>
        <a:dk2>
          <a:srgbClr val="FF8000"/>
        </a:dk2>
        <a:lt2>
          <a:srgbClr val="BABABA"/>
        </a:lt2>
        <a:accent1>
          <a:srgbClr val="78A22F"/>
        </a:accent1>
        <a:accent2>
          <a:srgbClr val="FFB400"/>
        </a:accent2>
        <a:accent3>
          <a:srgbClr val="FFFFFF"/>
        </a:accent3>
        <a:accent4>
          <a:srgbClr val="3F3F3F"/>
        </a:accent4>
        <a:accent5>
          <a:srgbClr val="BECEAD"/>
        </a:accent5>
        <a:accent6>
          <a:srgbClr val="E7A300"/>
        </a:accent6>
        <a:hlink>
          <a:srgbClr val="766C62"/>
        </a:hlink>
        <a:folHlink>
          <a:srgbClr val="A0968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Default Design 3">
        <a:dk1>
          <a:srgbClr val="4B4B4B"/>
        </a:dk1>
        <a:lt1>
          <a:srgbClr val="FFFFFF"/>
        </a:lt1>
        <a:dk2>
          <a:srgbClr val="FF8000"/>
        </a:dk2>
        <a:lt2>
          <a:srgbClr val="BABABA"/>
        </a:lt2>
        <a:accent1>
          <a:srgbClr val="766C62"/>
        </a:accent1>
        <a:accent2>
          <a:srgbClr val="A0968C"/>
        </a:accent2>
        <a:accent3>
          <a:srgbClr val="FFFFFF"/>
        </a:accent3>
        <a:accent4>
          <a:srgbClr val="3F3F3F"/>
        </a:accent4>
        <a:accent5>
          <a:srgbClr val="BDBAB7"/>
        </a:accent5>
        <a:accent6>
          <a:srgbClr val="91877E"/>
        </a:accent6>
        <a:hlink>
          <a:srgbClr val="0083BF"/>
        </a:hlink>
        <a:folHlink>
          <a:srgbClr val="78A2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Default Design 4">
        <a:dk1>
          <a:srgbClr val="4B4B4B"/>
        </a:dk1>
        <a:lt1>
          <a:srgbClr val="FFFFFF"/>
        </a:lt1>
        <a:dk2>
          <a:srgbClr val="FF8000"/>
        </a:dk2>
        <a:lt2>
          <a:srgbClr val="A0968C"/>
        </a:lt2>
        <a:accent1>
          <a:srgbClr val="FF8000"/>
        </a:accent1>
        <a:accent2>
          <a:srgbClr val="DC0A0A"/>
        </a:accent2>
        <a:accent3>
          <a:srgbClr val="FFFFFF"/>
        </a:accent3>
        <a:accent4>
          <a:srgbClr val="3F3F3F"/>
        </a:accent4>
        <a:accent5>
          <a:srgbClr val="FFC0AA"/>
        </a:accent5>
        <a:accent6>
          <a:srgbClr val="C70808"/>
        </a:accent6>
        <a:hlink>
          <a:srgbClr val="766C62"/>
        </a:hlink>
        <a:folHlink>
          <a:srgbClr val="A0968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Default Design 5">
        <a:dk1>
          <a:srgbClr val="A0968C"/>
        </a:dk1>
        <a:lt1>
          <a:srgbClr val="FFFFFF"/>
        </a:lt1>
        <a:dk2>
          <a:srgbClr val="5F5F5F"/>
        </a:dk2>
        <a:lt2>
          <a:srgbClr val="FFFFFF"/>
        </a:lt2>
        <a:accent1>
          <a:srgbClr val="005A84"/>
        </a:accent1>
        <a:accent2>
          <a:srgbClr val="6234A4"/>
        </a:accent2>
        <a:accent3>
          <a:srgbClr val="B6B6B6"/>
        </a:accent3>
        <a:accent4>
          <a:srgbClr val="DADADA"/>
        </a:accent4>
        <a:accent5>
          <a:srgbClr val="AAB5C2"/>
        </a:accent5>
        <a:accent6>
          <a:srgbClr val="582E94"/>
        </a:accent6>
        <a:hlink>
          <a:srgbClr val="828282"/>
        </a:hlink>
        <a:folHlink>
          <a:srgbClr val="BABABA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5_Default Design">
  <a:themeElements>
    <a:clrScheme name="5_Default Design 5">
      <a:dk1>
        <a:srgbClr val="A0968C"/>
      </a:dk1>
      <a:lt1>
        <a:srgbClr val="FFFFFF"/>
      </a:lt1>
      <a:dk2>
        <a:srgbClr val="5F5F5F"/>
      </a:dk2>
      <a:lt2>
        <a:srgbClr val="FFFFFF"/>
      </a:lt2>
      <a:accent1>
        <a:srgbClr val="005A84"/>
      </a:accent1>
      <a:accent2>
        <a:srgbClr val="6234A4"/>
      </a:accent2>
      <a:accent3>
        <a:srgbClr val="B6B6B6"/>
      </a:accent3>
      <a:accent4>
        <a:srgbClr val="DADADA"/>
      </a:accent4>
      <a:accent5>
        <a:srgbClr val="AAB5C2"/>
      </a:accent5>
      <a:accent6>
        <a:srgbClr val="582E94"/>
      </a:accent6>
      <a:hlink>
        <a:srgbClr val="828282"/>
      </a:hlink>
      <a:folHlink>
        <a:srgbClr val="BABABA"/>
      </a:folHlink>
    </a:clrScheme>
    <a:fontScheme name="5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0" tIns="0" rIns="182880" bIns="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0" tIns="0" rIns="182880" bIns="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5_Default Design 1">
        <a:dk1>
          <a:srgbClr val="4B4B4B"/>
        </a:dk1>
        <a:lt1>
          <a:srgbClr val="FFFFFF"/>
        </a:lt1>
        <a:dk2>
          <a:srgbClr val="FF8000"/>
        </a:dk2>
        <a:lt2>
          <a:srgbClr val="A0968C"/>
        </a:lt2>
        <a:accent1>
          <a:srgbClr val="005A84"/>
        </a:accent1>
        <a:accent2>
          <a:srgbClr val="6234A4"/>
        </a:accent2>
        <a:accent3>
          <a:srgbClr val="FFFFFF"/>
        </a:accent3>
        <a:accent4>
          <a:srgbClr val="3F3F3F"/>
        </a:accent4>
        <a:accent5>
          <a:srgbClr val="AAB5C2"/>
        </a:accent5>
        <a:accent6>
          <a:srgbClr val="582E94"/>
        </a:accent6>
        <a:hlink>
          <a:srgbClr val="828282"/>
        </a:hlink>
        <a:folHlink>
          <a:srgbClr val="BABA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Default Design 2">
        <a:dk1>
          <a:srgbClr val="4B4B4B"/>
        </a:dk1>
        <a:lt1>
          <a:srgbClr val="FFFFFF"/>
        </a:lt1>
        <a:dk2>
          <a:srgbClr val="FF8000"/>
        </a:dk2>
        <a:lt2>
          <a:srgbClr val="BABABA"/>
        </a:lt2>
        <a:accent1>
          <a:srgbClr val="78A22F"/>
        </a:accent1>
        <a:accent2>
          <a:srgbClr val="FFB400"/>
        </a:accent2>
        <a:accent3>
          <a:srgbClr val="FFFFFF"/>
        </a:accent3>
        <a:accent4>
          <a:srgbClr val="3F3F3F"/>
        </a:accent4>
        <a:accent5>
          <a:srgbClr val="BECEAD"/>
        </a:accent5>
        <a:accent6>
          <a:srgbClr val="E7A300"/>
        </a:accent6>
        <a:hlink>
          <a:srgbClr val="766C62"/>
        </a:hlink>
        <a:folHlink>
          <a:srgbClr val="A0968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Default Design 3">
        <a:dk1>
          <a:srgbClr val="4B4B4B"/>
        </a:dk1>
        <a:lt1>
          <a:srgbClr val="FFFFFF"/>
        </a:lt1>
        <a:dk2>
          <a:srgbClr val="FF8000"/>
        </a:dk2>
        <a:lt2>
          <a:srgbClr val="BABABA"/>
        </a:lt2>
        <a:accent1>
          <a:srgbClr val="766C62"/>
        </a:accent1>
        <a:accent2>
          <a:srgbClr val="A0968C"/>
        </a:accent2>
        <a:accent3>
          <a:srgbClr val="FFFFFF"/>
        </a:accent3>
        <a:accent4>
          <a:srgbClr val="3F3F3F"/>
        </a:accent4>
        <a:accent5>
          <a:srgbClr val="BDBAB7"/>
        </a:accent5>
        <a:accent6>
          <a:srgbClr val="91877E"/>
        </a:accent6>
        <a:hlink>
          <a:srgbClr val="0083BF"/>
        </a:hlink>
        <a:folHlink>
          <a:srgbClr val="78A2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Default Design 4">
        <a:dk1>
          <a:srgbClr val="4B4B4B"/>
        </a:dk1>
        <a:lt1>
          <a:srgbClr val="FFFFFF"/>
        </a:lt1>
        <a:dk2>
          <a:srgbClr val="FF8000"/>
        </a:dk2>
        <a:lt2>
          <a:srgbClr val="A0968C"/>
        </a:lt2>
        <a:accent1>
          <a:srgbClr val="FF8000"/>
        </a:accent1>
        <a:accent2>
          <a:srgbClr val="DC0A0A"/>
        </a:accent2>
        <a:accent3>
          <a:srgbClr val="FFFFFF"/>
        </a:accent3>
        <a:accent4>
          <a:srgbClr val="3F3F3F"/>
        </a:accent4>
        <a:accent5>
          <a:srgbClr val="FFC0AA"/>
        </a:accent5>
        <a:accent6>
          <a:srgbClr val="C70808"/>
        </a:accent6>
        <a:hlink>
          <a:srgbClr val="766C62"/>
        </a:hlink>
        <a:folHlink>
          <a:srgbClr val="A0968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Default Design 5">
        <a:dk1>
          <a:srgbClr val="A0968C"/>
        </a:dk1>
        <a:lt1>
          <a:srgbClr val="FFFFFF"/>
        </a:lt1>
        <a:dk2>
          <a:srgbClr val="5F5F5F"/>
        </a:dk2>
        <a:lt2>
          <a:srgbClr val="FFFFFF"/>
        </a:lt2>
        <a:accent1>
          <a:srgbClr val="005A84"/>
        </a:accent1>
        <a:accent2>
          <a:srgbClr val="6234A4"/>
        </a:accent2>
        <a:accent3>
          <a:srgbClr val="B6B6B6"/>
        </a:accent3>
        <a:accent4>
          <a:srgbClr val="DADADA"/>
        </a:accent4>
        <a:accent5>
          <a:srgbClr val="AAB5C2"/>
        </a:accent5>
        <a:accent6>
          <a:srgbClr val="582E94"/>
        </a:accent6>
        <a:hlink>
          <a:srgbClr val="828282"/>
        </a:hlink>
        <a:folHlink>
          <a:srgbClr val="BABABA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6_Default Design">
  <a:themeElements>
    <a:clrScheme name="6_Default Design 5">
      <a:dk1>
        <a:srgbClr val="A0968C"/>
      </a:dk1>
      <a:lt1>
        <a:srgbClr val="FFFFFF"/>
      </a:lt1>
      <a:dk2>
        <a:srgbClr val="5F5F5F"/>
      </a:dk2>
      <a:lt2>
        <a:srgbClr val="FFFFFF"/>
      </a:lt2>
      <a:accent1>
        <a:srgbClr val="005A84"/>
      </a:accent1>
      <a:accent2>
        <a:srgbClr val="6234A4"/>
      </a:accent2>
      <a:accent3>
        <a:srgbClr val="B6B6B6"/>
      </a:accent3>
      <a:accent4>
        <a:srgbClr val="DADADA"/>
      </a:accent4>
      <a:accent5>
        <a:srgbClr val="AAB5C2"/>
      </a:accent5>
      <a:accent6>
        <a:srgbClr val="582E94"/>
      </a:accent6>
      <a:hlink>
        <a:srgbClr val="828282"/>
      </a:hlink>
      <a:folHlink>
        <a:srgbClr val="BABABA"/>
      </a:folHlink>
    </a:clrScheme>
    <a:fontScheme name="6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0" tIns="0" rIns="182880" bIns="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0" tIns="0" rIns="182880" bIns="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6_Default Design 1">
        <a:dk1>
          <a:srgbClr val="4B4B4B"/>
        </a:dk1>
        <a:lt1>
          <a:srgbClr val="FFFFFF"/>
        </a:lt1>
        <a:dk2>
          <a:srgbClr val="FF8000"/>
        </a:dk2>
        <a:lt2>
          <a:srgbClr val="A0968C"/>
        </a:lt2>
        <a:accent1>
          <a:srgbClr val="005A84"/>
        </a:accent1>
        <a:accent2>
          <a:srgbClr val="6234A4"/>
        </a:accent2>
        <a:accent3>
          <a:srgbClr val="FFFFFF"/>
        </a:accent3>
        <a:accent4>
          <a:srgbClr val="3F3F3F"/>
        </a:accent4>
        <a:accent5>
          <a:srgbClr val="AAB5C2"/>
        </a:accent5>
        <a:accent6>
          <a:srgbClr val="582E94"/>
        </a:accent6>
        <a:hlink>
          <a:srgbClr val="828282"/>
        </a:hlink>
        <a:folHlink>
          <a:srgbClr val="BABA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Default Design 2">
        <a:dk1>
          <a:srgbClr val="4B4B4B"/>
        </a:dk1>
        <a:lt1>
          <a:srgbClr val="FFFFFF"/>
        </a:lt1>
        <a:dk2>
          <a:srgbClr val="FF8000"/>
        </a:dk2>
        <a:lt2>
          <a:srgbClr val="BABABA"/>
        </a:lt2>
        <a:accent1>
          <a:srgbClr val="78A22F"/>
        </a:accent1>
        <a:accent2>
          <a:srgbClr val="FFB400"/>
        </a:accent2>
        <a:accent3>
          <a:srgbClr val="FFFFFF"/>
        </a:accent3>
        <a:accent4>
          <a:srgbClr val="3F3F3F"/>
        </a:accent4>
        <a:accent5>
          <a:srgbClr val="BECEAD"/>
        </a:accent5>
        <a:accent6>
          <a:srgbClr val="E7A300"/>
        </a:accent6>
        <a:hlink>
          <a:srgbClr val="766C62"/>
        </a:hlink>
        <a:folHlink>
          <a:srgbClr val="A0968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Default Design 3">
        <a:dk1>
          <a:srgbClr val="4B4B4B"/>
        </a:dk1>
        <a:lt1>
          <a:srgbClr val="FFFFFF"/>
        </a:lt1>
        <a:dk2>
          <a:srgbClr val="FF8000"/>
        </a:dk2>
        <a:lt2>
          <a:srgbClr val="BABABA"/>
        </a:lt2>
        <a:accent1>
          <a:srgbClr val="766C62"/>
        </a:accent1>
        <a:accent2>
          <a:srgbClr val="A0968C"/>
        </a:accent2>
        <a:accent3>
          <a:srgbClr val="FFFFFF"/>
        </a:accent3>
        <a:accent4>
          <a:srgbClr val="3F3F3F"/>
        </a:accent4>
        <a:accent5>
          <a:srgbClr val="BDBAB7"/>
        </a:accent5>
        <a:accent6>
          <a:srgbClr val="91877E"/>
        </a:accent6>
        <a:hlink>
          <a:srgbClr val="0083BF"/>
        </a:hlink>
        <a:folHlink>
          <a:srgbClr val="78A2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Default Design 4">
        <a:dk1>
          <a:srgbClr val="4B4B4B"/>
        </a:dk1>
        <a:lt1>
          <a:srgbClr val="FFFFFF"/>
        </a:lt1>
        <a:dk2>
          <a:srgbClr val="FF8000"/>
        </a:dk2>
        <a:lt2>
          <a:srgbClr val="A0968C"/>
        </a:lt2>
        <a:accent1>
          <a:srgbClr val="FF8000"/>
        </a:accent1>
        <a:accent2>
          <a:srgbClr val="DC0A0A"/>
        </a:accent2>
        <a:accent3>
          <a:srgbClr val="FFFFFF"/>
        </a:accent3>
        <a:accent4>
          <a:srgbClr val="3F3F3F"/>
        </a:accent4>
        <a:accent5>
          <a:srgbClr val="FFC0AA"/>
        </a:accent5>
        <a:accent6>
          <a:srgbClr val="C70808"/>
        </a:accent6>
        <a:hlink>
          <a:srgbClr val="766C62"/>
        </a:hlink>
        <a:folHlink>
          <a:srgbClr val="A0968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Default Design 5">
        <a:dk1>
          <a:srgbClr val="A0968C"/>
        </a:dk1>
        <a:lt1>
          <a:srgbClr val="FFFFFF"/>
        </a:lt1>
        <a:dk2>
          <a:srgbClr val="5F5F5F"/>
        </a:dk2>
        <a:lt2>
          <a:srgbClr val="FFFFFF"/>
        </a:lt2>
        <a:accent1>
          <a:srgbClr val="005A84"/>
        </a:accent1>
        <a:accent2>
          <a:srgbClr val="6234A4"/>
        </a:accent2>
        <a:accent3>
          <a:srgbClr val="B6B6B6"/>
        </a:accent3>
        <a:accent4>
          <a:srgbClr val="DADADA"/>
        </a:accent4>
        <a:accent5>
          <a:srgbClr val="AAB5C2"/>
        </a:accent5>
        <a:accent6>
          <a:srgbClr val="582E94"/>
        </a:accent6>
        <a:hlink>
          <a:srgbClr val="828282"/>
        </a:hlink>
        <a:folHlink>
          <a:srgbClr val="BABABA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7_Default Design">
  <a:themeElements>
    <a:clrScheme name="7_Default Design 5">
      <a:dk1>
        <a:srgbClr val="A0968C"/>
      </a:dk1>
      <a:lt1>
        <a:srgbClr val="FFFFFF"/>
      </a:lt1>
      <a:dk2>
        <a:srgbClr val="5F5F5F"/>
      </a:dk2>
      <a:lt2>
        <a:srgbClr val="FFFFFF"/>
      </a:lt2>
      <a:accent1>
        <a:srgbClr val="005A84"/>
      </a:accent1>
      <a:accent2>
        <a:srgbClr val="6234A4"/>
      </a:accent2>
      <a:accent3>
        <a:srgbClr val="B6B6B6"/>
      </a:accent3>
      <a:accent4>
        <a:srgbClr val="DADADA"/>
      </a:accent4>
      <a:accent5>
        <a:srgbClr val="AAB5C2"/>
      </a:accent5>
      <a:accent6>
        <a:srgbClr val="582E94"/>
      </a:accent6>
      <a:hlink>
        <a:srgbClr val="828282"/>
      </a:hlink>
      <a:folHlink>
        <a:srgbClr val="BABABA"/>
      </a:folHlink>
    </a:clrScheme>
    <a:fontScheme name="7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0" tIns="0" rIns="182880" bIns="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0" tIns="0" rIns="182880" bIns="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7_Default Design 1">
        <a:dk1>
          <a:srgbClr val="4B4B4B"/>
        </a:dk1>
        <a:lt1>
          <a:srgbClr val="FFFFFF"/>
        </a:lt1>
        <a:dk2>
          <a:srgbClr val="FF8000"/>
        </a:dk2>
        <a:lt2>
          <a:srgbClr val="A0968C"/>
        </a:lt2>
        <a:accent1>
          <a:srgbClr val="005A84"/>
        </a:accent1>
        <a:accent2>
          <a:srgbClr val="6234A4"/>
        </a:accent2>
        <a:accent3>
          <a:srgbClr val="FFFFFF"/>
        </a:accent3>
        <a:accent4>
          <a:srgbClr val="3F3F3F"/>
        </a:accent4>
        <a:accent5>
          <a:srgbClr val="AAB5C2"/>
        </a:accent5>
        <a:accent6>
          <a:srgbClr val="582E94"/>
        </a:accent6>
        <a:hlink>
          <a:srgbClr val="828282"/>
        </a:hlink>
        <a:folHlink>
          <a:srgbClr val="BABA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Default Design 2">
        <a:dk1>
          <a:srgbClr val="4B4B4B"/>
        </a:dk1>
        <a:lt1>
          <a:srgbClr val="FFFFFF"/>
        </a:lt1>
        <a:dk2>
          <a:srgbClr val="FF8000"/>
        </a:dk2>
        <a:lt2>
          <a:srgbClr val="BABABA"/>
        </a:lt2>
        <a:accent1>
          <a:srgbClr val="78A22F"/>
        </a:accent1>
        <a:accent2>
          <a:srgbClr val="FFB400"/>
        </a:accent2>
        <a:accent3>
          <a:srgbClr val="FFFFFF"/>
        </a:accent3>
        <a:accent4>
          <a:srgbClr val="3F3F3F"/>
        </a:accent4>
        <a:accent5>
          <a:srgbClr val="BECEAD"/>
        </a:accent5>
        <a:accent6>
          <a:srgbClr val="E7A300"/>
        </a:accent6>
        <a:hlink>
          <a:srgbClr val="766C62"/>
        </a:hlink>
        <a:folHlink>
          <a:srgbClr val="A0968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Default Design 3">
        <a:dk1>
          <a:srgbClr val="4B4B4B"/>
        </a:dk1>
        <a:lt1>
          <a:srgbClr val="FFFFFF"/>
        </a:lt1>
        <a:dk2>
          <a:srgbClr val="FF8000"/>
        </a:dk2>
        <a:lt2>
          <a:srgbClr val="BABABA"/>
        </a:lt2>
        <a:accent1>
          <a:srgbClr val="766C62"/>
        </a:accent1>
        <a:accent2>
          <a:srgbClr val="A0968C"/>
        </a:accent2>
        <a:accent3>
          <a:srgbClr val="FFFFFF"/>
        </a:accent3>
        <a:accent4>
          <a:srgbClr val="3F3F3F"/>
        </a:accent4>
        <a:accent5>
          <a:srgbClr val="BDBAB7"/>
        </a:accent5>
        <a:accent6>
          <a:srgbClr val="91877E"/>
        </a:accent6>
        <a:hlink>
          <a:srgbClr val="0083BF"/>
        </a:hlink>
        <a:folHlink>
          <a:srgbClr val="78A2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Default Design 4">
        <a:dk1>
          <a:srgbClr val="4B4B4B"/>
        </a:dk1>
        <a:lt1>
          <a:srgbClr val="FFFFFF"/>
        </a:lt1>
        <a:dk2>
          <a:srgbClr val="FF8000"/>
        </a:dk2>
        <a:lt2>
          <a:srgbClr val="A0968C"/>
        </a:lt2>
        <a:accent1>
          <a:srgbClr val="FF8000"/>
        </a:accent1>
        <a:accent2>
          <a:srgbClr val="DC0A0A"/>
        </a:accent2>
        <a:accent3>
          <a:srgbClr val="FFFFFF"/>
        </a:accent3>
        <a:accent4>
          <a:srgbClr val="3F3F3F"/>
        </a:accent4>
        <a:accent5>
          <a:srgbClr val="FFC0AA"/>
        </a:accent5>
        <a:accent6>
          <a:srgbClr val="C70808"/>
        </a:accent6>
        <a:hlink>
          <a:srgbClr val="766C62"/>
        </a:hlink>
        <a:folHlink>
          <a:srgbClr val="A0968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Default Design 5">
        <a:dk1>
          <a:srgbClr val="A0968C"/>
        </a:dk1>
        <a:lt1>
          <a:srgbClr val="FFFFFF"/>
        </a:lt1>
        <a:dk2>
          <a:srgbClr val="5F5F5F"/>
        </a:dk2>
        <a:lt2>
          <a:srgbClr val="FFFFFF"/>
        </a:lt2>
        <a:accent1>
          <a:srgbClr val="005A84"/>
        </a:accent1>
        <a:accent2>
          <a:srgbClr val="6234A4"/>
        </a:accent2>
        <a:accent3>
          <a:srgbClr val="B6B6B6"/>
        </a:accent3>
        <a:accent4>
          <a:srgbClr val="DADADA"/>
        </a:accent4>
        <a:accent5>
          <a:srgbClr val="AAB5C2"/>
        </a:accent5>
        <a:accent6>
          <a:srgbClr val="582E94"/>
        </a:accent6>
        <a:hlink>
          <a:srgbClr val="828282"/>
        </a:hlink>
        <a:folHlink>
          <a:srgbClr val="BABABA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8_Default Design">
  <a:themeElements>
    <a:clrScheme name="8_Default Design 5">
      <a:dk1>
        <a:srgbClr val="A0968C"/>
      </a:dk1>
      <a:lt1>
        <a:srgbClr val="FFFFFF"/>
      </a:lt1>
      <a:dk2>
        <a:srgbClr val="5F5F5F"/>
      </a:dk2>
      <a:lt2>
        <a:srgbClr val="FFFFFF"/>
      </a:lt2>
      <a:accent1>
        <a:srgbClr val="005A84"/>
      </a:accent1>
      <a:accent2>
        <a:srgbClr val="6234A4"/>
      </a:accent2>
      <a:accent3>
        <a:srgbClr val="B6B6B6"/>
      </a:accent3>
      <a:accent4>
        <a:srgbClr val="DADADA"/>
      </a:accent4>
      <a:accent5>
        <a:srgbClr val="AAB5C2"/>
      </a:accent5>
      <a:accent6>
        <a:srgbClr val="582E94"/>
      </a:accent6>
      <a:hlink>
        <a:srgbClr val="828282"/>
      </a:hlink>
      <a:folHlink>
        <a:srgbClr val="BABABA"/>
      </a:folHlink>
    </a:clrScheme>
    <a:fontScheme name="8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0" tIns="0" rIns="182880" bIns="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0" tIns="0" rIns="182880" bIns="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8_Default Design 1">
        <a:dk1>
          <a:srgbClr val="4B4B4B"/>
        </a:dk1>
        <a:lt1>
          <a:srgbClr val="FFFFFF"/>
        </a:lt1>
        <a:dk2>
          <a:srgbClr val="FF8000"/>
        </a:dk2>
        <a:lt2>
          <a:srgbClr val="A0968C"/>
        </a:lt2>
        <a:accent1>
          <a:srgbClr val="005A84"/>
        </a:accent1>
        <a:accent2>
          <a:srgbClr val="6234A4"/>
        </a:accent2>
        <a:accent3>
          <a:srgbClr val="FFFFFF"/>
        </a:accent3>
        <a:accent4>
          <a:srgbClr val="3F3F3F"/>
        </a:accent4>
        <a:accent5>
          <a:srgbClr val="AAB5C2"/>
        </a:accent5>
        <a:accent6>
          <a:srgbClr val="582E94"/>
        </a:accent6>
        <a:hlink>
          <a:srgbClr val="828282"/>
        </a:hlink>
        <a:folHlink>
          <a:srgbClr val="BABA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Default Design 2">
        <a:dk1>
          <a:srgbClr val="4B4B4B"/>
        </a:dk1>
        <a:lt1>
          <a:srgbClr val="FFFFFF"/>
        </a:lt1>
        <a:dk2>
          <a:srgbClr val="FF8000"/>
        </a:dk2>
        <a:lt2>
          <a:srgbClr val="BABABA"/>
        </a:lt2>
        <a:accent1>
          <a:srgbClr val="78A22F"/>
        </a:accent1>
        <a:accent2>
          <a:srgbClr val="FFB400"/>
        </a:accent2>
        <a:accent3>
          <a:srgbClr val="FFFFFF"/>
        </a:accent3>
        <a:accent4>
          <a:srgbClr val="3F3F3F"/>
        </a:accent4>
        <a:accent5>
          <a:srgbClr val="BECEAD"/>
        </a:accent5>
        <a:accent6>
          <a:srgbClr val="E7A300"/>
        </a:accent6>
        <a:hlink>
          <a:srgbClr val="766C62"/>
        </a:hlink>
        <a:folHlink>
          <a:srgbClr val="A0968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Default Design 3">
        <a:dk1>
          <a:srgbClr val="4B4B4B"/>
        </a:dk1>
        <a:lt1>
          <a:srgbClr val="FFFFFF"/>
        </a:lt1>
        <a:dk2>
          <a:srgbClr val="FF8000"/>
        </a:dk2>
        <a:lt2>
          <a:srgbClr val="BABABA"/>
        </a:lt2>
        <a:accent1>
          <a:srgbClr val="766C62"/>
        </a:accent1>
        <a:accent2>
          <a:srgbClr val="A0968C"/>
        </a:accent2>
        <a:accent3>
          <a:srgbClr val="FFFFFF"/>
        </a:accent3>
        <a:accent4>
          <a:srgbClr val="3F3F3F"/>
        </a:accent4>
        <a:accent5>
          <a:srgbClr val="BDBAB7"/>
        </a:accent5>
        <a:accent6>
          <a:srgbClr val="91877E"/>
        </a:accent6>
        <a:hlink>
          <a:srgbClr val="0083BF"/>
        </a:hlink>
        <a:folHlink>
          <a:srgbClr val="78A2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Default Design 4">
        <a:dk1>
          <a:srgbClr val="4B4B4B"/>
        </a:dk1>
        <a:lt1>
          <a:srgbClr val="FFFFFF"/>
        </a:lt1>
        <a:dk2>
          <a:srgbClr val="FF8000"/>
        </a:dk2>
        <a:lt2>
          <a:srgbClr val="A0968C"/>
        </a:lt2>
        <a:accent1>
          <a:srgbClr val="FF8000"/>
        </a:accent1>
        <a:accent2>
          <a:srgbClr val="DC0A0A"/>
        </a:accent2>
        <a:accent3>
          <a:srgbClr val="FFFFFF"/>
        </a:accent3>
        <a:accent4>
          <a:srgbClr val="3F3F3F"/>
        </a:accent4>
        <a:accent5>
          <a:srgbClr val="FFC0AA"/>
        </a:accent5>
        <a:accent6>
          <a:srgbClr val="C70808"/>
        </a:accent6>
        <a:hlink>
          <a:srgbClr val="766C62"/>
        </a:hlink>
        <a:folHlink>
          <a:srgbClr val="A0968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Default Design 5">
        <a:dk1>
          <a:srgbClr val="A0968C"/>
        </a:dk1>
        <a:lt1>
          <a:srgbClr val="FFFFFF"/>
        </a:lt1>
        <a:dk2>
          <a:srgbClr val="5F5F5F"/>
        </a:dk2>
        <a:lt2>
          <a:srgbClr val="FFFFFF"/>
        </a:lt2>
        <a:accent1>
          <a:srgbClr val="005A84"/>
        </a:accent1>
        <a:accent2>
          <a:srgbClr val="6234A4"/>
        </a:accent2>
        <a:accent3>
          <a:srgbClr val="B6B6B6"/>
        </a:accent3>
        <a:accent4>
          <a:srgbClr val="DADADA"/>
        </a:accent4>
        <a:accent5>
          <a:srgbClr val="AAB5C2"/>
        </a:accent5>
        <a:accent6>
          <a:srgbClr val="582E94"/>
        </a:accent6>
        <a:hlink>
          <a:srgbClr val="828282"/>
        </a:hlink>
        <a:folHlink>
          <a:srgbClr val="BABABA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9_Default Design">
  <a:themeElements>
    <a:clrScheme name="9_Default Design 5">
      <a:dk1>
        <a:srgbClr val="A0968C"/>
      </a:dk1>
      <a:lt1>
        <a:srgbClr val="FFFFFF"/>
      </a:lt1>
      <a:dk2>
        <a:srgbClr val="5F5F5F"/>
      </a:dk2>
      <a:lt2>
        <a:srgbClr val="FFFFFF"/>
      </a:lt2>
      <a:accent1>
        <a:srgbClr val="005A84"/>
      </a:accent1>
      <a:accent2>
        <a:srgbClr val="6234A4"/>
      </a:accent2>
      <a:accent3>
        <a:srgbClr val="B6B6B6"/>
      </a:accent3>
      <a:accent4>
        <a:srgbClr val="DADADA"/>
      </a:accent4>
      <a:accent5>
        <a:srgbClr val="AAB5C2"/>
      </a:accent5>
      <a:accent6>
        <a:srgbClr val="582E94"/>
      </a:accent6>
      <a:hlink>
        <a:srgbClr val="828282"/>
      </a:hlink>
      <a:folHlink>
        <a:srgbClr val="BABABA"/>
      </a:folHlink>
    </a:clrScheme>
    <a:fontScheme name="9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0" tIns="0" rIns="182880" bIns="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0" tIns="0" rIns="182880" bIns="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9_Default Design 1">
        <a:dk1>
          <a:srgbClr val="4B4B4B"/>
        </a:dk1>
        <a:lt1>
          <a:srgbClr val="FFFFFF"/>
        </a:lt1>
        <a:dk2>
          <a:srgbClr val="FF8000"/>
        </a:dk2>
        <a:lt2>
          <a:srgbClr val="A0968C"/>
        </a:lt2>
        <a:accent1>
          <a:srgbClr val="005A84"/>
        </a:accent1>
        <a:accent2>
          <a:srgbClr val="6234A4"/>
        </a:accent2>
        <a:accent3>
          <a:srgbClr val="FFFFFF"/>
        </a:accent3>
        <a:accent4>
          <a:srgbClr val="3F3F3F"/>
        </a:accent4>
        <a:accent5>
          <a:srgbClr val="AAB5C2"/>
        </a:accent5>
        <a:accent6>
          <a:srgbClr val="582E94"/>
        </a:accent6>
        <a:hlink>
          <a:srgbClr val="828282"/>
        </a:hlink>
        <a:folHlink>
          <a:srgbClr val="BABA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9_Default Design 2">
        <a:dk1>
          <a:srgbClr val="4B4B4B"/>
        </a:dk1>
        <a:lt1>
          <a:srgbClr val="FFFFFF"/>
        </a:lt1>
        <a:dk2>
          <a:srgbClr val="FF8000"/>
        </a:dk2>
        <a:lt2>
          <a:srgbClr val="BABABA"/>
        </a:lt2>
        <a:accent1>
          <a:srgbClr val="78A22F"/>
        </a:accent1>
        <a:accent2>
          <a:srgbClr val="FFB400"/>
        </a:accent2>
        <a:accent3>
          <a:srgbClr val="FFFFFF"/>
        </a:accent3>
        <a:accent4>
          <a:srgbClr val="3F3F3F"/>
        </a:accent4>
        <a:accent5>
          <a:srgbClr val="BECEAD"/>
        </a:accent5>
        <a:accent6>
          <a:srgbClr val="E7A300"/>
        </a:accent6>
        <a:hlink>
          <a:srgbClr val="766C62"/>
        </a:hlink>
        <a:folHlink>
          <a:srgbClr val="A0968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9_Default Design 3">
        <a:dk1>
          <a:srgbClr val="4B4B4B"/>
        </a:dk1>
        <a:lt1>
          <a:srgbClr val="FFFFFF"/>
        </a:lt1>
        <a:dk2>
          <a:srgbClr val="FF8000"/>
        </a:dk2>
        <a:lt2>
          <a:srgbClr val="BABABA"/>
        </a:lt2>
        <a:accent1>
          <a:srgbClr val="766C62"/>
        </a:accent1>
        <a:accent2>
          <a:srgbClr val="A0968C"/>
        </a:accent2>
        <a:accent3>
          <a:srgbClr val="FFFFFF"/>
        </a:accent3>
        <a:accent4>
          <a:srgbClr val="3F3F3F"/>
        </a:accent4>
        <a:accent5>
          <a:srgbClr val="BDBAB7"/>
        </a:accent5>
        <a:accent6>
          <a:srgbClr val="91877E"/>
        </a:accent6>
        <a:hlink>
          <a:srgbClr val="0083BF"/>
        </a:hlink>
        <a:folHlink>
          <a:srgbClr val="78A2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9_Default Design 4">
        <a:dk1>
          <a:srgbClr val="4B4B4B"/>
        </a:dk1>
        <a:lt1>
          <a:srgbClr val="FFFFFF"/>
        </a:lt1>
        <a:dk2>
          <a:srgbClr val="FF8000"/>
        </a:dk2>
        <a:lt2>
          <a:srgbClr val="A0968C"/>
        </a:lt2>
        <a:accent1>
          <a:srgbClr val="FF8000"/>
        </a:accent1>
        <a:accent2>
          <a:srgbClr val="DC0A0A"/>
        </a:accent2>
        <a:accent3>
          <a:srgbClr val="FFFFFF"/>
        </a:accent3>
        <a:accent4>
          <a:srgbClr val="3F3F3F"/>
        </a:accent4>
        <a:accent5>
          <a:srgbClr val="FFC0AA"/>
        </a:accent5>
        <a:accent6>
          <a:srgbClr val="C70808"/>
        </a:accent6>
        <a:hlink>
          <a:srgbClr val="766C62"/>
        </a:hlink>
        <a:folHlink>
          <a:srgbClr val="A0968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9_Default Design 5">
        <a:dk1>
          <a:srgbClr val="A0968C"/>
        </a:dk1>
        <a:lt1>
          <a:srgbClr val="FFFFFF"/>
        </a:lt1>
        <a:dk2>
          <a:srgbClr val="5F5F5F"/>
        </a:dk2>
        <a:lt2>
          <a:srgbClr val="FFFFFF"/>
        </a:lt2>
        <a:accent1>
          <a:srgbClr val="005A84"/>
        </a:accent1>
        <a:accent2>
          <a:srgbClr val="6234A4"/>
        </a:accent2>
        <a:accent3>
          <a:srgbClr val="B6B6B6"/>
        </a:accent3>
        <a:accent4>
          <a:srgbClr val="DADADA"/>
        </a:accent4>
        <a:accent5>
          <a:srgbClr val="AAB5C2"/>
        </a:accent5>
        <a:accent6>
          <a:srgbClr val="582E94"/>
        </a:accent6>
        <a:hlink>
          <a:srgbClr val="828282"/>
        </a:hlink>
        <a:folHlink>
          <a:srgbClr val="BABABA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11_Default Design">
  <a:themeElements>
    <a:clrScheme name="3_Default Design 5">
      <a:dk1>
        <a:srgbClr val="A0968C"/>
      </a:dk1>
      <a:lt1>
        <a:srgbClr val="FFFFFF"/>
      </a:lt1>
      <a:dk2>
        <a:srgbClr val="5F5F5F"/>
      </a:dk2>
      <a:lt2>
        <a:srgbClr val="FFFFFF"/>
      </a:lt2>
      <a:accent1>
        <a:srgbClr val="005A84"/>
      </a:accent1>
      <a:accent2>
        <a:srgbClr val="6234A4"/>
      </a:accent2>
      <a:accent3>
        <a:srgbClr val="B6B6B6"/>
      </a:accent3>
      <a:accent4>
        <a:srgbClr val="DADADA"/>
      </a:accent4>
      <a:accent5>
        <a:srgbClr val="AAB5C2"/>
      </a:accent5>
      <a:accent6>
        <a:srgbClr val="582E94"/>
      </a:accent6>
      <a:hlink>
        <a:srgbClr val="828282"/>
      </a:hlink>
      <a:folHlink>
        <a:srgbClr val="BABABA"/>
      </a:folHlink>
    </a:clrScheme>
    <a:fontScheme name="3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0" tIns="0" rIns="182880" bIns="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0" tIns="0" rIns="182880" bIns="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3_Default Design 1">
        <a:dk1>
          <a:srgbClr val="4B4B4B"/>
        </a:dk1>
        <a:lt1>
          <a:srgbClr val="FFFFFF"/>
        </a:lt1>
        <a:dk2>
          <a:srgbClr val="FF8000"/>
        </a:dk2>
        <a:lt2>
          <a:srgbClr val="A0968C"/>
        </a:lt2>
        <a:accent1>
          <a:srgbClr val="005A84"/>
        </a:accent1>
        <a:accent2>
          <a:srgbClr val="6234A4"/>
        </a:accent2>
        <a:accent3>
          <a:srgbClr val="FFFFFF"/>
        </a:accent3>
        <a:accent4>
          <a:srgbClr val="3F3F3F"/>
        </a:accent4>
        <a:accent5>
          <a:srgbClr val="AAB5C2"/>
        </a:accent5>
        <a:accent6>
          <a:srgbClr val="582E94"/>
        </a:accent6>
        <a:hlink>
          <a:srgbClr val="828282"/>
        </a:hlink>
        <a:folHlink>
          <a:srgbClr val="BABA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2">
        <a:dk1>
          <a:srgbClr val="4B4B4B"/>
        </a:dk1>
        <a:lt1>
          <a:srgbClr val="FFFFFF"/>
        </a:lt1>
        <a:dk2>
          <a:srgbClr val="FF8000"/>
        </a:dk2>
        <a:lt2>
          <a:srgbClr val="BABABA"/>
        </a:lt2>
        <a:accent1>
          <a:srgbClr val="78A22F"/>
        </a:accent1>
        <a:accent2>
          <a:srgbClr val="FFB400"/>
        </a:accent2>
        <a:accent3>
          <a:srgbClr val="FFFFFF"/>
        </a:accent3>
        <a:accent4>
          <a:srgbClr val="3F3F3F"/>
        </a:accent4>
        <a:accent5>
          <a:srgbClr val="BECEAD"/>
        </a:accent5>
        <a:accent6>
          <a:srgbClr val="E7A300"/>
        </a:accent6>
        <a:hlink>
          <a:srgbClr val="766C62"/>
        </a:hlink>
        <a:folHlink>
          <a:srgbClr val="A0968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3">
        <a:dk1>
          <a:srgbClr val="4B4B4B"/>
        </a:dk1>
        <a:lt1>
          <a:srgbClr val="FFFFFF"/>
        </a:lt1>
        <a:dk2>
          <a:srgbClr val="FF8000"/>
        </a:dk2>
        <a:lt2>
          <a:srgbClr val="BABABA"/>
        </a:lt2>
        <a:accent1>
          <a:srgbClr val="766C62"/>
        </a:accent1>
        <a:accent2>
          <a:srgbClr val="A0968C"/>
        </a:accent2>
        <a:accent3>
          <a:srgbClr val="FFFFFF"/>
        </a:accent3>
        <a:accent4>
          <a:srgbClr val="3F3F3F"/>
        </a:accent4>
        <a:accent5>
          <a:srgbClr val="BDBAB7"/>
        </a:accent5>
        <a:accent6>
          <a:srgbClr val="91877E"/>
        </a:accent6>
        <a:hlink>
          <a:srgbClr val="0083BF"/>
        </a:hlink>
        <a:folHlink>
          <a:srgbClr val="78A2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4">
        <a:dk1>
          <a:srgbClr val="4B4B4B"/>
        </a:dk1>
        <a:lt1>
          <a:srgbClr val="FFFFFF"/>
        </a:lt1>
        <a:dk2>
          <a:srgbClr val="FF8000"/>
        </a:dk2>
        <a:lt2>
          <a:srgbClr val="A0968C"/>
        </a:lt2>
        <a:accent1>
          <a:srgbClr val="FF8000"/>
        </a:accent1>
        <a:accent2>
          <a:srgbClr val="DC0A0A"/>
        </a:accent2>
        <a:accent3>
          <a:srgbClr val="FFFFFF"/>
        </a:accent3>
        <a:accent4>
          <a:srgbClr val="3F3F3F"/>
        </a:accent4>
        <a:accent5>
          <a:srgbClr val="FFC0AA"/>
        </a:accent5>
        <a:accent6>
          <a:srgbClr val="C70808"/>
        </a:accent6>
        <a:hlink>
          <a:srgbClr val="766C62"/>
        </a:hlink>
        <a:folHlink>
          <a:srgbClr val="A0968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5">
        <a:dk1>
          <a:srgbClr val="A0968C"/>
        </a:dk1>
        <a:lt1>
          <a:srgbClr val="FFFFFF"/>
        </a:lt1>
        <a:dk2>
          <a:srgbClr val="5F5F5F"/>
        </a:dk2>
        <a:lt2>
          <a:srgbClr val="FFFFFF"/>
        </a:lt2>
        <a:accent1>
          <a:srgbClr val="005A84"/>
        </a:accent1>
        <a:accent2>
          <a:srgbClr val="6234A4"/>
        </a:accent2>
        <a:accent3>
          <a:srgbClr val="B6B6B6"/>
        </a:accent3>
        <a:accent4>
          <a:srgbClr val="DADADA"/>
        </a:accent4>
        <a:accent5>
          <a:srgbClr val="AAB5C2"/>
        </a:accent5>
        <a:accent6>
          <a:srgbClr val="582E94"/>
        </a:accent6>
        <a:hlink>
          <a:srgbClr val="828282"/>
        </a:hlink>
        <a:folHlink>
          <a:srgbClr val="BABABA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12_Default Design">
  <a:themeElements>
    <a:clrScheme name="1_Default Design 5">
      <a:dk1>
        <a:srgbClr val="A0968C"/>
      </a:dk1>
      <a:lt1>
        <a:srgbClr val="FFFFFF"/>
      </a:lt1>
      <a:dk2>
        <a:srgbClr val="5F5F5F"/>
      </a:dk2>
      <a:lt2>
        <a:srgbClr val="FFFFFF"/>
      </a:lt2>
      <a:accent1>
        <a:srgbClr val="005A84"/>
      </a:accent1>
      <a:accent2>
        <a:srgbClr val="6234A4"/>
      </a:accent2>
      <a:accent3>
        <a:srgbClr val="B6B6B6"/>
      </a:accent3>
      <a:accent4>
        <a:srgbClr val="DADADA"/>
      </a:accent4>
      <a:accent5>
        <a:srgbClr val="AAB5C2"/>
      </a:accent5>
      <a:accent6>
        <a:srgbClr val="582E94"/>
      </a:accent6>
      <a:hlink>
        <a:srgbClr val="828282"/>
      </a:hlink>
      <a:folHlink>
        <a:srgbClr val="BABABA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0" tIns="0" rIns="182880" bIns="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0" tIns="0" rIns="182880" bIns="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1_Default Design 1">
        <a:dk1>
          <a:srgbClr val="4B4B4B"/>
        </a:dk1>
        <a:lt1>
          <a:srgbClr val="FFFFFF"/>
        </a:lt1>
        <a:dk2>
          <a:srgbClr val="FF8000"/>
        </a:dk2>
        <a:lt2>
          <a:srgbClr val="A0968C"/>
        </a:lt2>
        <a:accent1>
          <a:srgbClr val="005A84"/>
        </a:accent1>
        <a:accent2>
          <a:srgbClr val="6234A4"/>
        </a:accent2>
        <a:accent3>
          <a:srgbClr val="FFFFFF"/>
        </a:accent3>
        <a:accent4>
          <a:srgbClr val="3F3F3F"/>
        </a:accent4>
        <a:accent5>
          <a:srgbClr val="AAB5C2"/>
        </a:accent5>
        <a:accent6>
          <a:srgbClr val="582E94"/>
        </a:accent6>
        <a:hlink>
          <a:srgbClr val="828282"/>
        </a:hlink>
        <a:folHlink>
          <a:srgbClr val="BABA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4B4B4B"/>
        </a:dk1>
        <a:lt1>
          <a:srgbClr val="FFFFFF"/>
        </a:lt1>
        <a:dk2>
          <a:srgbClr val="FF8000"/>
        </a:dk2>
        <a:lt2>
          <a:srgbClr val="BABABA"/>
        </a:lt2>
        <a:accent1>
          <a:srgbClr val="78A22F"/>
        </a:accent1>
        <a:accent2>
          <a:srgbClr val="FFB400"/>
        </a:accent2>
        <a:accent3>
          <a:srgbClr val="FFFFFF"/>
        </a:accent3>
        <a:accent4>
          <a:srgbClr val="3F3F3F"/>
        </a:accent4>
        <a:accent5>
          <a:srgbClr val="BECEAD"/>
        </a:accent5>
        <a:accent6>
          <a:srgbClr val="E7A300"/>
        </a:accent6>
        <a:hlink>
          <a:srgbClr val="766C62"/>
        </a:hlink>
        <a:folHlink>
          <a:srgbClr val="A0968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4B4B4B"/>
        </a:dk1>
        <a:lt1>
          <a:srgbClr val="FFFFFF"/>
        </a:lt1>
        <a:dk2>
          <a:srgbClr val="FF8000"/>
        </a:dk2>
        <a:lt2>
          <a:srgbClr val="BABABA"/>
        </a:lt2>
        <a:accent1>
          <a:srgbClr val="766C62"/>
        </a:accent1>
        <a:accent2>
          <a:srgbClr val="A0968C"/>
        </a:accent2>
        <a:accent3>
          <a:srgbClr val="FFFFFF"/>
        </a:accent3>
        <a:accent4>
          <a:srgbClr val="3F3F3F"/>
        </a:accent4>
        <a:accent5>
          <a:srgbClr val="BDBAB7"/>
        </a:accent5>
        <a:accent6>
          <a:srgbClr val="91877E"/>
        </a:accent6>
        <a:hlink>
          <a:srgbClr val="0083BF"/>
        </a:hlink>
        <a:folHlink>
          <a:srgbClr val="78A2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4B4B4B"/>
        </a:dk1>
        <a:lt1>
          <a:srgbClr val="FFFFFF"/>
        </a:lt1>
        <a:dk2>
          <a:srgbClr val="FF8000"/>
        </a:dk2>
        <a:lt2>
          <a:srgbClr val="A0968C"/>
        </a:lt2>
        <a:accent1>
          <a:srgbClr val="FF8000"/>
        </a:accent1>
        <a:accent2>
          <a:srgbClr val="DC0A0A"/>
        </a:accent2>
        <a:accent3>
          <a:srgbClr val="FFFFFF"/>
        </a:accent3>
        <a:accent4>
          <a:srgbClr val="3F3F3F"/>
        </a:accent4>
        <a:accent5>
          <a:srgbClr val="FFC0AA"/>
        </a:accent5>
        <a:accent6>
          <a:srgbClr val="C70808"/>
        </a:accent6>
        <a:hlink>
          <a:srgbClr val="766C62"/>
        </a:hlink>
        <a:folHlink>
          <a:srgbClr val="A0968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A0968C"/>
        </a:dk1>
        <a:lt1>
          <a:srgbClr val="FFFFFF"/>
        </a:lt1>
        <a:dk2>
          <a:srgbClr val="5F5F5F"/>
        </a:dk2>
        <a:lt2>
          <a:srgbClr val="FFFFFF"/>
        </a:lt2>
        <a:accent1>
          <a:srgbClr val="005A84"/>
        </a:accent1>
        <a:accent2>
          <a:srgbClr val="6234A4"/>
        </a:accent2>
        <a:accent3>
          <a:srgbClr val="B6B6B6"/>
        </a:accent3>
        <a:accent4>
          <a:srgbClr val="DADADA"/>
        </a:accent4>
        <a:accent5>
          <a:srgbClr val="AAB5C2"/>
        </a:accent5>
        <a:accent6>
          <a:srgbClr val="582E94"/>
        </a:accent6>
        <a:hlink>
          <a:srgbClr val="828282"/>
        </a:hlink>
        <a:folHlink>
          <a:srgbClr val="BABABA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">
    <a:dk1>
      <a:srgbClr val="4B4B4B"/>
    </a:dk1>
    <a:lt1>
      <a:srgbClr val="FFFFFF"/>
    </a:lt1>
    <a:dk2>
      <a:srgbClr val="FF8000"/>
    </a:dk2>
    <a:lt2>
      <a:srgbClr val="766C62"/>
    </a:lt2>
    <a:accent1>
      <a:srgbClr val="FF8000"/>
    </a:accent1>
    <a:accent2>
      <a:srgbClr val="FF9100"/>
    </a:accent2>
    <a:accent3>
      <a:srgbClr val="FFFFFF"/>
    </a:accent3>
    <a:accent4>
      <a:srgbClr val="3F3F3F"/>
    </a:accent4>
    <a:accent5>
      <a:srgbClr val="FFC0AA"/>
    </a:accent5>
    <a:accent6>
      <a:srgbClr val="E78300"/>
    </a:accent6>
    <a:hlink>
      <a:srgbClr val="FFB400"/>
    </a:hlink>
    <a:folHlink>
      <a:srgbClr val="A0968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TS-Templates-Green</Template>
  <TotalTime>0</TotalTime>
  <Words>3613</Words>
  <Application>WPS 演示</Application>
  <PresentationFormat>全屏显示(4:3)</PresentationFormat>
  <Paragraphs>397</Paragraphs>
  <Slides>40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9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40</vt:i4>
      </vt:variant>
    </vt:vector>
  </HeadingPairs>
  <TitlesOfParts>
    <vt:vector size="62" baseType="lpstr">
      <vt:lpstr>Arial</vt:lpstr>
      <vt:lpstr>宋体</vt:lpstr>
      <vt:lpstr>Wingdings</vt:lpstr>
      <vt:lpstr>黑体</vt:lpstr>
      <vt:lpstr>Times New Roman</vt:lpstr>
      <vt:lpstr>Wingdings 3</vt:lpstr>
      <vt:lpstr>微软雅黑</vt:lpstr>
      <vt:lpstr>Arial Unicode MS</vt:lpstr>
      <vt:lpstr>Verdana</vt:lpstr>
      <vt:lpstr>Tahoma</vt:lpstr>
      <vt:lpstr>1_TEST_tr_present_080326_v1</vt:lpstr>
      <vt:lpstr>4_Default Design</vt:lpstr>
      <vt:lpstr>5_Default Design</vt:lpstr>
      <vt:lpstr>6_Default Design</vt:lpstr>
      <vt:lpstr>7_Default Design</vt:lpstr>
      <vt:lpstr>8_Default Design</vt:lpstr>
      <vt:lpstr>9_Default Design</vt:lpstr>
      <vt:lpstr>11_Default Design</vt:lpstr>
      <vt:lpstr>12_Default Design</vt:lpstr>
      <vt:lpstr>Equation.3</vt:lpstr>
      <vt:lpstr>Equation.3</vt:lpstr>
      <vt:lpstr>Equation.3</vt:lpstr>
      <vt:lpstr>专题  排序和查找</vt:lpstr>
      <vt:lpstr>已经学过的排序算法（7种）</vt:lpstr>
      <vt:lpstr>已经学过的查找方法（5种）</vt:lpstr>
      <vt:lpstr>主要内容</vt:lpstr>
      <vt:lpstr>归并排序</vt:lpstr>
      <vt:lpstr>简单分治排序</vt:lpstr>
      <vt:lpstr>平衡划分——归并排序</vt:lpstr>
      <vt:lpstr>归并排序</vt:lpstr>
      <vt:lpstr>算法描述</vt:lpstr>
      <vt:lpstr>Merge算法</vt:lpstr>
      <vt:lpstr>Merge算法描述</vt:lpstr>
      <vt:lpstr>算法演示</vt:lpstr>
      <vt:lpstr>例题</vt:lpstr>
      <vt:lpstr>自然归并排序</vt:lpstr>
      <vt:lpstr>主要内容</vt:lpstr>
      <vt:lpstr>快速排序</vt:lpstr>
      <vt:lpstr>算法描述</vt:lpstr>
      <vt:lpstr>Partition算法</vt:lpstr>
      <vt:lpstr>情况一</vt:lpstr>
      <vt:lpstr>情况二</vt:lpstr>
      <vt:lpstr>情况三</vt:lpstr>
      <vt:lpstr>Partition算法描述</vt:lpstr>
      <vt:lpstr>PowerPoint 演示文稿</vt:lpstr>
      <vt:lpstr>快速排序的改进</vt:lpstr>
      <vt:lpstr>提示</vt:lpstr>
      <vt:lpstr>主要内容</vt:lpstr>
      <vt:lpstr>希尔排序</vt:lpstr>
      <vt:lpstr>Shell排序例</vt:lpstr>
      <vt:lpstr>Shell排序例（续）</vt:lpstr>
      <vt:lpstr>算法分析</vt:lpstr>
      <vt:lpstr>实现</vt:lpstr>
      <vt:lpstr>实现（续）</vt:lpstr>
      <vt:lpstr>主要内容</vt:lpstr>
      <vt:lpstr>时间复杂度比较</vt:lpstr>
      <vt:lpstr>部分结论</vt:lpstr>
      <vt:lpstr>部分结论</vt:lpstr>
      <vt:lpstr>主要内容</vt:lpstr>
      <vt:lpstr>顺序查找</vt:lpstr>
      <vt:lpstr>折半查找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杨巨峰</dc:creator>
  <cp:lastModifiedBy>怀.瑾.</cp:lastModifiedBy>
  <cp:revision>1775</cp:revision>
  <dcterms:created xsi:type="dcterms:W3CDTF">2008-01-10T01:45:00Z</dcterms:created>
  <dcterms:modified xsi:type="dcterms:W3CDTF">2024-01-04T09:19:21Z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4B4872FD73FC4F2ABD31A116D8B2FA4F_13</vt:lpwstr>
  </property>
  <property fmtid="{D5CDD505-2E9C-101B-9397-08002B2CF9AE}" pid="3" name="KSOProductBuildVer">
    <vt:lpwstr>2052-12.1.0.16120</vt:lpwstr>
  </property>
</Properties>
</file>