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5" r:id="rId4"/>
    <p:sldId id="261" r:id="rId5"/>
    <p:sldId id="268" r:id="rId6"/>
    <p:sldId id="269" r:id="rId7"/>
    <p:sldId id="271" r:id="rId8"/>
    <p:sldId id="260" r:id="rId9"/>
  </p:sldIdLst>
  <p:sldSz cx="12192000" cy="6858000"/>
  <p:notesSz cx="6858000" cy="9144000"/>
  <p:custDataLst>
    <p:tags r:id="rId14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 snapToObjects="1" showGuides="1">
      <p:cViewPr varScale="1">
        <p:scale>
          <a:sx n="65" d="100"/>
          <a:sy n="65" d="100"/>
        </p:scale>
        <p:origin x="72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1" descr="图片 11"/>
          <p:cNvPicPr>
            <a:picLocks noChangeAspect="1"/>
          </p:cNvPicPr>
          <p:nvPr userDrawn="1"/>
        </p:nvPicPr>
        <p:blipFill>
          <a:blip r:embed="rId2"/>
          <a:srcRect l="50028" b="13495"/>
          <a:stretch>
            <a:fillRect/>
          </a:stretch>
        </p:blipFill>
        <p:spPr>
          <a:xfrm>
            <a:off x="-812800" y="2149475"/>
            <a:ext cx="4159885" cy="33902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" name="图片 10" descr="图片 10"/>
          <p:cNvPicPr>
            <a:picLocks noChangeAspect="1"/>
          </p:cNvPicPr>
          <p:nvPr userDrawn="1"/>
        </p:nvPicPr>
        <p:blipFill>
          <a:blip r:embed="rId3"/>
          <a:srcRect b="3900"/>
          <a:stretch>
            <a:fillRect/>
          </a:stretch>
        </p:blipFill>
        <p:spPr>
          <a:xfrm>
            <a:off x="961389" y="3518093"/>
            <a:ext cx="10433686" cy="36607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9" descr="图片 9"/>
          <p:cNvPicPr>
            <a:picLocks noChangeAspect="1"/>
          </p:cNvPicPr>
          <p:nvPr userDrawn="1"/>
        </p:nvPicPr>
        <p:blipFill>
          <a:blip r:embed="rId4"/>
          <a:srcRect t="6678" b="1167"/>
          <a:stretch>
            <a:fillRect/>
          </a:stretch>
        </p:blipFill>
        <p:spPr>
          <a:xfrm>
            <a:off x="4766945" y="-391160"/>
            <a:ext cx="7797801" cy="33559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标题 3"/>
          <p:cNvSpPr txBox="1"/>
          <p:nvPr userDrawn="1"/>
        </p:nvSpPr>
        <p:spPr>
          <a:xfrm>
            <a:off x="1196340" y="6416675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 smtClean="0"/>
              <a:t>university.360.cn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" y="550734"/>
            <a:ext cx="1585452" cy="63418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 smtClean="0"/>
              <a:t>university.360.cn</a:t>
            </a:r>
            <a:endParaRPr sz="1600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1739" y="6320292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7817226-A4A8-4CA8-8499-073E4B5E21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69579" y="6502853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CE3A6F2A-4BD1-4B71-A85C-4AC4B8E4C9A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4" y="236492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34"/>
          <p:cNvSpPr/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34"/>
          <p:cNvSpPr/>
          <p:nvPr userDrawn="1"/>
        </p:nvSpPr>
        <p:spPr bwMode="auto">
          <a:xfrm>
            <a:off x="226448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1" y="170733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/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7"/>
            <p:cNvSpPr/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/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/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/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/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/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/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/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图片 7"/>
          <p:cNvPicPr>
            <a:picLocks noChangeAspect="1"/>
          </p:cNvPicPr>
          <p:nvPr/>
        </p:nvPicPr>
        <p:blipFill rotWithShape="1">
          <a:blip r:embed="rId5"/>
          <a:srcRect l="25965" t="26296"/>
          <a:stretch>
            <a:fillRect/>
          </a:stretch>
        </p:blipFill>
        <p:spPr>
          <a:xfrm flipH="1">
            <a:off x="11124826" y="0"/>
            <a:ext cx="1067174" cy="10647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10" descr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42" y="364340"/>
            <a:ext cx="548055" cy="57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片 8" descr="图片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 smtClean="0"/>
              <a:t>university.360.cn</a:t>
            </a:r>
            <a:endParaRPr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705" y="252095"/>
            <a:ext cx="1214120" cy="1219835"/>
          </a:xfrm>
          <a:prstGeom prst="rect">
            <a:avLst/>
          </a:prstGeom>
        </p:spPr>
      </p:pic>
      <p:sp>
        <p:nvSpPr>
          <p:cNvPr id="5" name="内容占位符 1"/>
          <p:cNvSpPr>
            <a:spLocks noGrp="1"/>
          </p:cNvSpPr>
          <p:nvPr/>
        </p:nvSpPr>
        <p:spPr>
          <a:xfrm>
            <a:off x="982663" y="1952625"/>
            <a:ext cx="10226675" cy="14763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</a:rPr>
              <a:t>南开大学</a:t>
            </a:r>
            <a:r>
              <a:rPr kumimoji="1" lang="en-US" altLang="zh-CN" dirty="0" smtClean="0">
                <a:latin typeface="黑体" panose="02010609060101010101" charset="-122"/>
                <a:ea typeface="黑体" panose="02010609060101010101" charset="-122"/>
              </a:rPr>
              <a:t>15</a:t>
            </a:r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</a:rPr>
              <a:t>小组（团队名称）</a:t>
            </a:r>
            <a:endParaRPr kumimoji="1" lang="zh-CN" altLang="en-US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82663" y="3429001"/>
            <a:ext cx="10226675" cy="11894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dirty="0" smtClean="0"/>
              <a:t>XX</a:t>
            </a:r>
            <a:r>
              <a:rPr kumimoji="1" lang="zh-CN" altLang="en-US" dirty="0" smtClean="0"/>
              <a:t>项目漏洞解析答辩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答辩小组成员：</a:t>
            </a: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5158" y="332780"/>
            <a:ext cx="9882052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665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5427" y="1226305"/>
            <a:ext cx="8207032" cy="3876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项目任务概述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项目小组分工及安排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项目完成情况的思考与复盘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其他关键事项（或有）</a:t>
            </a: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项目任务改进措施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1219200">
              <a:lnSpc>
                <a:spcPct val="200000"/>
              </a:lnSpc>
            </a:pPr>
            <a:r>
              <a:rPr lang="en-US" altLang="zh-CN" sz="2135" b="1" dirty="0"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135" b="1" dirty="0">
                <a:latin typeface="微软雅黑" panose="020B0503020204020204" charset="-122"/>
                <a:ea typeface="微软雅黑" panose="020B0503020204020204" charset="-122"/>
              </a:rPr>
              <a:t>团队能力、小组个人能力及价值观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情况概述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（团队完成任务的心得体会）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8460"/>
            <a:ext cx="4397375" cy="7283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800" b="1">
                <a:ln/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项目任务概述</a:t>
            </a:r>
            <a:endParaRPr lang="zh-CN" altLang="en-US" sz="2800" b="1">
              <a:ln/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980" y="377825"/>
            <a:ext cx="5144770" cy="7283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项目小组分工及安排</a:t>
            </a:r>
            <a:endParaRPr lang="zh-CN" altLang="en-US" sz="28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42315" y="1176020"/>
          <a:ext cx="10380345" cy="44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430"/>
                <a:gridCol w="2626360"/>
                <a:gridCol w="6091555"/>
              </a:tblGrid>
              <a:tr h="739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姓名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学号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分工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739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常欣然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2213483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739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高玉格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2212321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739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宋常秀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2213038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739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曹瑜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2212794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739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马浩博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2211616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1335" y="378460"/>
            <a:ext cx="5487670" cy="7283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项目完成情况的思考与复盘</a:t>
            </a:r>
            <a:endParaRPr lang="zh-CN" altLang="en-US" sz="28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295" y="377825"/>
            <a:ext cx="4390390" cy="7283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项目改进措施</a:t>
            </a:r>
            <a:endParaRPr lang="zh-CN" altLang="en-US" sz="28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hanks for Watching"/>
          <p:cNvSpPr txBox="1"/>
          <p:nvPr/>
        </p:nvSpPr>
        <p:spPr>
          <a:xfrm>
            <a:off x="3849370" y="2760980"/>
            <a:ext cx="5655945" cy="5537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ctr">
              <a:defRPr sz="3600" b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/>
              <a:t>Thanks for Watching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671*262"/>
  <p:tag name="TABLE_ENDDRAG_RECT" val="144*142*671*262"/>
</p:tagLst>
</file>

<file path=ppt/tags/tag2.xml><?xml version="1.0" encoding="utf-8"?>
<p:tagLst xmlns:p="http://schemas.openxmlformats.org/presentationml/2006/main">
  <p:tag name="commondata" val="eyJoZGlkIjoiZDA3ZDQwMmNiOWFlYzZjYTcwOWJiZGQ0YTA5ODBmZGU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WPS 演示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Arial</vt:lpstr>
      <vt:lpstr>微软雅黑</vt:lpstr>
      <vt:lpstr>黑体</vt:lpstr>
      <vt:lpstr>Arial Unicode MS</vt:lpstr>
      <vt:lpstr>Helvetica</vt:lpstr>
      <vt:lpstr>Calibri Light</vt:lpstr>
      <vt:lpstr>Calibri</vt:lpstr>
      <vt:lpstr>华文中宋</vt:lpstr>
      <vt:lpstr>Algerian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怀.瑾.</cp:lastModifiedBy>
  <cp:revision>25</cp:revision>
  <dcterms:created xsi:type="dcterms:W3CDTF">2022-07-16T14:02:00Z</dcterms:created>
  <dcterms:modified xsi:type="dcterms:W3CDTF">2024-07-23T07:32:10Z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DD3DD651B791427DA4D17532459FB737</vt:lpwstr>
  </property>
  <property fmtid="{D5CDD505-2E9C-101B-9397-08002B2CF9AE}" pid="3" name="KSOProductBuildVer">
    <vt:lpwstr>2052-12.1.0.17147</vt:lpwstr>
  </property>
</Properties>
</file>